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7" r:id="rId2"/>
    <p:sldId id="288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339933"/>
    <a:srgbClr val="FFCC00"/>
    <a:srgbClr val="FFFF99"/>
    <a:srgbClr val="FF3300"/>
    <a:srgbClr val="0000FF"/>
    <a:srgbClr val="CC6600"/>
    <a:srgbClr val="FFCCCC"/>
    <a:srgbClr val="99CCF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363" autoAdjust="0"/>
    <p:restoredTop sz="94704" autoAdjust="0"/>
  </p:normalViewPr>
  <p:slideViewPr>
    <p:cSldViewPr>
      <p:cViewPr varScale="1">
        <p:scale>
          <a:sx n="74" d="100"/>
          <a:sy n="74" d="100"/>
        </p:scale>
        <p:origin x="-802" y="-6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グループ化 37"/>
          <p:cNvGrpSpPr/>
          <p:nvPr/>
        </p:nvGrpSpPr>
        <p:grpSpPr>
          <a:xfrm>
            <a:off x="801665" y="806404"/>
            <a:ext cx="1011860" cy="1685473"/>
            <a:chOff x="801665" y="806404"/>
            <a:chExt cx="1011860" cy="1685473"/>
          </a:xfrm>
        </p:grpSpPr>
        <p:grpSp>
          <p:nvGrpSpPr>
            <p:cNvPr id="428" name="グループ化 427"/>
            <p:cNvGrpSpPr/>
            <p:nvPr/>
          </p:nvGrpSpPr>
          <p:grpSpPr>
            <a:xfrm>
              <a:off x="801665" y="806404"/>
              <a:ext cx="1011860" cy="1632485"/>
              <a:chOff x="801665" y="806404"/>
              <a:chExt cx="1011860" cy="1632485"/>
            </a:xfrm>
          </p:grpSpPr>
          <p:sp>
            <p:nvSpPr>
              <p:cNvPr id="18" name="正方形/長方形 17"/>
              <p:cNvSpPr/>
              <p:nvPr/>
            </p:nvSpPr>
            <p:spPr bwMode="auto">
              <a:xfrm>
                <a:off x="857545" y="2291569"/>
                <a:ext cx="900100" cy="147320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角丸四角形 110"/>
              <p:cNvSpPr/>
              <p:nvPr/>
            </p:nvSpPr>
            <p:spPr bwMode="auto">
              <a:xfrm>
                <a:off x="857545" y="1715725"/>
                <a:ext cx="900100" cy="633156"/>
              </a:xfrm>
              <a:prstGeom prst="roundRect">
                <a:avLst>
                  <a:gd name="adj" fmla="val 0"/>
                </a:avLst>
              </a:prstGeom>
              <a:solidFill>
                <a:schemeClr val="bg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角丸四角形 14"/>
              <p:cNvSpPr/>
              <p:nvPr/>
            </p:nvSpPr>
            <p:spPr bwMode="auto">
              <a:xfrm>
                <a:off x="857545" y="806405"/>
                <a:ext cx="900100" cy="575144"/>
              </a:xfrm>
              <a:prstGeom prst="roundRect">
                <a:avLst>
                  <a:gd name="adj" fmla="val 3968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角丸四角形 15"/>
              <p:cNvSpPr/>
              <p:nvPr/>
            </p:nvSpPr>
            <p:spPr bwMode="auto">
              <a:xfrm>
                <a:off x="857545" y="953725"/>
                <a:ext cx="900100" cy="594144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角丸四角形 16"/>
              <p:cNvSpPr/>
              <p:nvPr/>
            </p:nvSpPr>
            <p:spPr bwMode="auto">
              <a:xfrm>
                <a:off x="801665" y="806404"/>
                <a:ext cx="55880" cy="1632485"/>
              </a:xfrm>
              <a:prstGeom prst="roundRect">
                <a:avLst>
                  <a:gd name="adj" fmla="val 3968"/>
                </a:avLst>
              </a:prstGeom>
              <a:gradFill flip="none" rotWithShape="1">
                <a:gsLst>
                  <a:gs pos="0">
                    <a:srgbClr val="00B0F0">
                      <a:tint val="66000"/>
                      <a:satMod val="160000"/>
                    </a:srgbClr>
                  </a:gs>
                  <a:gs pos="50000">
                    <a:srgbClr val="00B0F0">
                      <a:tint val="44500"/>
                      <a:satMod val="160000"/>
                    </a:srgbClr>
                  </a:gs>
                  <a:gs pos="100000">
                    <a:srgbClr val="00B0F0">
                      <a:tint val="23500"/>
                      <a:satMod val="160000"/>
                    </a:srgbClr>
                  </a:gs>
                </a:gsLst>
                <a:lin ang="270000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角丸四角形 18"/>
              <p:cNvSpPr/>
              <p:nvPr/>
            </p:nvSpPr>
            <p:spPr bwMode="auto">
              <a:xfrm>
                <a:off x="1757645" y="806404"/>
                <a:ext cx="55880" cy="1632485"/>
              </a:xfrm>
              <a:prstGeom prst="roundRect">
                <a:avLst>
                  <a:gd name="adj" fmla="val 3968"/>
                </a:avLst>
              </a:prstGeom>
              <a:gradFill flip="none" rotWithShape="1">
                <a:gsLst>
                  <a:gs pos="0">
                    <a:srgbClr val="00B0F0">
                      <a:tint val="66000"/>
                      <a:satMod val="160000"/>
                    </a:srgbClr>
                  </a:gs>
                  <a:gs pos="50000">
                    <a:srgbClr val="00B0F0">
                      <a:tint val="44500"/>
                      <a:satMod val="160000"/>
                    </a:srgbClr>
                  </a:gs>
                  <a:gs pos="100000">
                    <a:srgbClr val="00B0F0">
                      <a:tint val="23500"/>
                      <a:satMod val="160000"/>
                    </a:srgbClr>
                  </a:gs>
                </a:gsLst>
                <a:lin ang="270000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" name="グループ化 22"/>
              <p:cNvGrpSpPr/>
              <p:nvPr/>
            </p:nvGrpSpPr>
            <p:grpSpPr>
              <a:xfrm>
                <a:off x="801665" y="1428196"/>
                <a:ext cx="1011860" cy="1010693"/>
                <a:chOff x="801665" y="1428196"/>
                <a:chExt cx="1011860" cy="1632485"/>
              </a:xfrm>
            </p:grpSpPr>
            <p:sp>
              <p:nvSpPr>
                <p:cNvPr id="21" name="角丸四角形 20"/>
                <p:cNvSpPr/>
                <p:nvPr/>
              </p:nvSpPr>
              <p:spPr bwMode="auto">
                <a:xfrm>
                  <a:off x="801665" y="1428196"/>
                  <a:ext cx="55880" cy="1632485"/>
                </a:xfrm>
                <a:prstGeom prst="roundRect">
                  <a:avLst>
                    <a:gd name="adj" fmla="val 3968"/>
                  </a:avLst>
                </a:pr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角丸四角形 21"/>
                <p:cNvSpPr/>
                <p:nvPr/>
              </p:nvSpPr>
              <p:spPr bwMode="auto">
                <a:xfrm>
                  <a:off x="1757645" y="1428196"/>
                  <a:ext cx="55880" cy="1632485"/>
                </a:xfrm>
                <a:prstGeom prst="roundRect">
                  <a:avLst>
                    <a:gd name="adj" fmla="val 3968"/>
                  </a:avLst>
                </a:pr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" name="テキスト ボックス 23"/>
              <p:cNvSpPr txBox="1"/>
              <p:nvPr/>
            </p:nvSpPr>
            <p:spPr>
              <a:xfrm>
                <a:off x="1060067" y="815739"/>
                <a:ext cx="495055" cy="121601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lt"/>
                    <a:ea typeface="+mj-ea"/>
                  </a:rPr>
                  <a:t>A T M</a:t>
                </a:r>
                <a:endParaRPr kumimoji="1" lang="ja-JP" altLang="en-US" b="1" dirty="0">
                  <a:solidFill>
                    <a:schemeClr val="bg1"/>
                  </a:solidFill>
                  <a:latin typeface="+mj-lt"/>
                  <a:ea typeface="+mj-ea"/>
                </a:endParaRPr>
              </a:p>
            </p:txBody>
          </p:sp>
          <p:sp>
            <p:nvSpPr>
              <p:cNvPr id="25" name="正方形/長方形 24"/>
              <p:cNvSpPr/>
              <p:nvPr/>
            </p:nvSpPr>
            <p:spPr bwMode="auto">
              <a:xfrm>
                <a:off x="998220" y="1043735"/>
                <a:ext cx="618750" cy="32675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角丸四角形 25"/>
              <p:cNvSpPr/>
              <p:nvPr/>
            </p:nvSpPr>
            <p:spPr bwMode="auto">
              <a:xfrm>
                <a:off x="857545" y="1547869"/>
                <a:ext cx="900100" cy="170942"/>
              </a:xfrm>
              <a:prstGeom prst="roundRect">
                <a:avLst>
                  <a:gd name="adj" fmla="val 0"/>
                </a:avLst>
              </a:prstGeom>
              <a:gradFill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5400000" scaled="0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" name="角丸四角形 26"/>
              <p:cNvSpPr/>
              <p:nvPr/>
            </p:nvSpPr>
            <p:spPr bwMode="auto">
              <a:xfrm>
                <a:off x="1066806" y="1718811"/>
                <a:ext cx="481578" cy="630070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3" name="グループ化 82"/>
              <p:cNvGrpSpPr/>
              <p:nvPr/>
            </p:nvGrpSpPr>
            <p:grpSpPr>
              <a:xfrm>
                <a:off x="980845" y="1569853"/>
                <a:ext cx="653498" cy="117614"/>
                <a:chOff x="2747756" y="1479025"/>
                <a:chExt cx="653498" cy="154315"/>
              </a:xfrm>
            </p:grpSpPr>
            <p:grpSp>
              <p:nvGrpSpPr>
                <p:cNvPr id="84" name="グループ化 83"/>
                <p:cNvGrpSpPr/>
                <p:nvPr/>
              </p:nvGrpSpPr>
              <p:grpSpPr>
                <a:xfrm>
                  <a:off x="3213345" y="1543933"/>
                  <a:ext cx="187909" cy="89407"/>
                  <a:chOff x="3213345" y="1372913"/>
                  <a:chExt cx="187909" cy="104003"/>
                </a:xfrm>
              </p:grpSpPr>
              <p:sp>
                <p:nvSpPr>
                  <p:cNvPr id="89" name="正方形/長方形 88"/>
                  <p:cNvSpPr/>
                  <p:nvPr/>
                </p:nvSpPr>
                <p:spPr bwMode="auto">
                  <a:xfrm>
                    <a:off x="3213345" y="1372913"/>
                    <a:ext cx="187909" cy="104003"/>
                  </a:xfrm>
                  <a:prstGeom prst="rect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90" name="グループ化 89"/>
                  <p:cNvGrpSpPr/>
                  <p:nvPr/>
                </p:nvGrpSpPr>
                <p:grpSpPr>
                  <a:xfrm>
                    <a:off x="3224070" y="1380487"/>
                    <a:ext cx="166459" cy="91565"/>
                    <a:chOff x="3219255" y="1336631"/>
                    <a:chExt cx="166459" cy="91565"/>
                  </a:xfrm>
                </p:grpSpPr>
                <p:grpSp>
                  <p:nvGrpSpPr>
                    <p:cNvPr id="91" name="グループ化 90"/>
                    <p:cNvGrpSpPr/>
                    <p:nvPr/>
                  </p:nvGrpSpPr>
                  <p:grpSpPr>
                    <a:xfrm>
                      <a:off x="3219255" y="1336631"/>
                      <a:ext cx="33016" cy="91565"/>
                      <a:chOff x="3227655" y="1322057"/>
                      <a:chExt cx="45719" cy="96060"/>
                    </a:xfrm>
                  </p:grpSpPr>
                  <p:sp>
                    <p:nvSpPr>
                      <p:cNvPr id="104" name="正方形/長方形 103"/>
                      <p:cNvSpPr/>
                      <p:nvPr/>
                    </p:nvSpPr>
                    <p:spPr bwMode="auto">
                      <a:xfrm>
                        <a:off x="3227655" y="1322057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05" name="正方形/長方形 104"/>
                      <p:cNvSpPr/>
                      <p:nvPr/>
                    </p:nvSpPr>
                    <p:spPr bwMode="auto">
                      <a:xfrm>
                        <a:off x="3227655" y="1347633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06" name="正方形/長方形 105"/>
                      <p:cNvSpPr/>
                      <p:nvPr/>
                    </p:nvSpPr>
                    <p:spPr bwMode="auto">
                      <a:xfrm>
                        <a:off x="3227655" y="1372398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92" name="グループ化 91"/>
                    <p:cNvGrpSpPr/>
                    <p:nvPr/>
                  </p:nvGrpSpPr>
                  <p:grpSpPr>
                    <a:xfrm>
                      <a:off x="3263736" y="1336631"/>
                      <a:ext cx="33016" cy="91565"/>
                      <a:chOff x="3227655" y="1322057"/>
                      <a:chExt cx="45719" cy="96060"/>
                    </a:xfrm>
                  </p:grpSpPr>
                  <p:sp>
                    <p:nvSpPr>
                      <p:cNvPr id="101" name="正方形/長方形 100"/>
                      <p:cNvSpPr/>
                      <p:nvPr/>
                    </p:nvSpPr>
                    <p:spPr bwMode="auto">
                      <a:xfrm>
                        <a:off x="3227655" y="1322057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02" name="正方形/長方形 101"/>
                      <p:cNvSpPr/>
                      <p:nvPr/>
                    </p:nvSpPr>
                    <p:spPr bwMode="auto">
                      <a:xfrm>
                        <a:off x="3227655" y="1347633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03" name="正方形/長方形 102"/>
                      <p:cNvSpPr/>
                      <p:nvPr/>
                    </p:nvSpPr>
                    <p:spPr bwMode="auto">
                      <a:xfrm>
                        <a:off x="3227655" y="1372398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93" name="グループ化 92"/>
                    <p:cNvGrpSpPr/>
                    <p:nvPr/>
                  </p:nvGrpSpPr>
                  <p:grpSpPr>
                    <a:xfrm>
                      <a:off x="3308217" y="1336631"/>
                      <a:ext cx="33016" cy="91565"/>
                      <a:chOff x="3227655" y="1322057"/>
                      <a:chExt cx="45719" cy="96060"/>
                    </a:xfrm>
                  </p:grpSpPr>
                  <p:sp>
                    <p:nvSpPr>
                      <p:cNvPr id="98" name="正方形/長方形 97"/>
                      <p:cNvSpPr/>
                      <p:nvPr/>
                    </p:nvSpPr>
                    <p:spPr bwMode="auto">
                      <a:xfrm>
                        <a:off x="3227655" y="1322057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9" name="正方形/長方形 98"/>
                      <p:cNvSpPr/>
                      <p:nvPr/>
                    </p:nvSpPr>
                    <p:spPr bwMode="auto">
                      <a:xfrm>
                        <a:off x="3227655" y="1347633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00" name="正方形/長方形 99"/>
                      <p:cNvSpPr/>
                      <p:nvPr/>
                    </p:nvSpPr>
                    <p:spPr bwMode="auto">
                      <a:xfrm>
                        <a:off x="3227655" y="1372398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94" name="グループ化 93"/>
                    <p:cNvGrpSpPr/>
                    <p:nvPr/>
                  </p:nvGrpSpPr>
                  <p:grpSpPr>
                    <a:xfrm>
                      <a:off x="3352698" y="1336631"/>
                      <a:ext cx="33016" cy="91565"/>
                      <a:chOff x="3227655" y="1322057"/>
                      <a:chExt cx="45719" cy="96060"/>
                    </a:xfrm>
                  </p:grpSpPr>
                  <p:sp>
                    <p:nvSpPr>
                      <p:cNvPr id="95" name="正方形/長方形 94"/>
                      <p:cNvSpPr/>
                      <p:nvPr/>
                    </p:nvSpPr>
                    <p:spPr bwMode="auto">
                      <a:xfrm>
                        <a:off x="3227655" y="1322057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6" name="正方形/長方形 95"/>
                      <p:cNvSpPr/>
                      <p:nvPr/>
                    </p:nvSpPr>
                    <p:spPr bwMode="auto">
                      <a:xfrm>
                        <a:off x="3227655" y="1347633"/>
                        <a:ext cx="45719" cy="45719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7" name="正方形/長方形 96"/>
                      <p:cNvSpPr/>
                      <p:nvPr/>
                    </p:nvSpPr>
                    <p:spPr bwMode="auto">
                      <a:xfrm>
                        <a:off x="3227655" y="1372398"/>
                        <a:ext cx="45719" cy="45719"/>
                      </a:xfrm>
                      <a:prstGeom prst="rect">
                        <a:avLst/>
                      </a:prstGeom>
                      <a:solidFill>
                        <a:srgbClr val="00B0F0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</p:grpSp>
            <p:grpSp>
              <p:nvGrpSpPr>
                <p:cNvPr id="85" name="グループ化 84"/>
                <p:cNvGrpSpPr/>
                <p:nvPr/>
              </p:nvGrpSpPr>
              <p:grpSpPr>
                <a:xfrm>
                  <a:off x="3213344" y="1479900"/>
                  <a:ext cx="187909" cy="50877"/>
                  <a:chOff x="3192330" y="1336632"/>
                  <a:chExt cx="90010" cy="140285"/>
                </a:xfrm>
              </p:grpSpPr>
              <p:sp>
                <p:nvSpPr>
                  <p:cNvPr id="87" name="正方形/長方形 86"/>
                  <p:cNvSpPr/>
                  <p:nvPr/>
                </p:nvSpPr>
                <p:spPr bwMode="auto">
                  <a:xfrm>
                    <a:off x="3192330" y="1336632"/>
                    <a:ext cx="90010" cy="140285"/>
                  </a:xfrm>
                  <a:prstGeom prst="rect">
                    <a:avLst/>
                  </a:prstGeom>
                  <a:solidFill>
                    <a:schemeClr val="bg2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" name="正方形/長方形 87"/>
                  <p:cNvSpPr/>
                  <p:nvPr/>
                </p:nvSpPr>
                <p:spPr bwMode="auto">
                  <a:xfrm>
                    <a:off x="3192330" y="1367113"/>
                    <a:ext cx="90010" cy="70142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6" name="角丸四角形 85"/>
                <p:cNvSpPr/>
                <p:nvPr/>
              </p:nvSpPr>
              <p:spPr>
                <a:xfrm>
                  <a:off x="2747756" y="1479025"/>
                  <a:ext cx="405044" cy="140285"/>
                </a:xfrm>
                <a:prstGeom prst="roundRect">
                  <a:avLst/>
                </a:prstGeom>
                <a:gradFill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5400000" scaled="0"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07" name="グループ化 106"/>
              <p:cNvGrpSpPr/>
              <p:nvPr/>
            </p:nvGrpSpPr>
            <p:grpSpPr>
              <a:xfrm>
                <a:off x="980845" y="1442910"/>
                <a:ext cx="187909" cy="50877"/>
                <a:chOff x="3192330" y="1336632"/>
                <a:chExt cx="90010" cy="140285"/>
              </a:xfrm>
            </p:grpSpPr>
            <p:sp>
              <p:nvSpPr>
                <p:cNvPr id="108" name="正方形/長方形 107"/>
                <p:cNvSpPr/>
                <p:nvPr/>
              </p:nvSpPr>
              <p:spPr bwMode="auto">
                <a:xfrm>
                  <a:off x="3192330" y="1336632"/>
                  <a:ext cx="90010" cy="140285"/>
                </a:xfrm>
                <a:prstGeom prst="rect">
                  <a:avLst/>
                </a:prstGeom>
                <a:solidFill>
                  <a:schemeClr val="bg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正方形/長方形 108"/>
                <p:cNvSpPr/>
                <p:nvPr/>
              </p:nvSpPr>
              <p:spPr bwMode="auto">
                <a:xfrm>
                  <a:off x="3192330" y="1367113"/>
                  <a:ext cx="90010" cy="70142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48" name="グループ化 947"/>
            <p:cNvGrpSpPr/>
            <p:nvPr/>
          </p:nvGrpSpPr>
          <p:grpSpPr>
            <a:xfrm>
              <a:off x="1037135" y="1002324"/>
              <a:ext cx="553771" cy="1489553"/>
              <a:chOff x="1037436" y="1002324"/>
              <a:chExt cx="553771" cy="1489553"/>
            </a:xfrm>
            <a:solidFill>
              <a:schemeClr val="tx1"/>
            </a:solidFill>
          </p:grpSpPr>
          <p:grpSp>
            <p:nvGrpSpPr>
              <p:cNvPr id="30" name="グループ化 29"/>
              <p:cNvGrpSpPr/>
              <p:nvPr/>
            </p:nvGrpSpPr>
            <p:grpSpPr>
              <a:xfrm>
                <a:off x="1097813" y="1002324"/>
                <a:ext cx="431815" cy="1489553"/>
                <a:chOff x="453577" y="1176679"/>
                <a:chExt cx="368073" cy="1269675"/>
              </a:xfrm>
              <a:grpFill/>
            </p:grpSpPr>
            <p:sp>
              <p:nvSpPr>
                <p:cNvPr id="13" name="円/楕円 12"/>
                <p:cNvSpPr/>
                <p:nvPr/>
              </p:nvSpPr>
              <p:spPr bwMode="auto">
                <a:xfrm>
                  <a:off x="488128" y="1176679"/>
                  <a:ext cx="298971" cy="298971"/>
                </a:xfrm>
                <a:prstGeom prst="ellipse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片側の 2 つの角を丸めた四角形 13"/>
                <p:cNvSpPr/>
                <p:nvPr/>
              </p:nvSpPr>
              <p:spPr bwMode="auto">
                <a:xfrm>
                  <a:off x="453577" y="1441719"/>
                  <a:ext cx="368073" cy="543166"/>
                </a:xfrm>
                <a:prstGeom prst="round2Same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台形 28"/>
                <p:cNvSpPr/>
                <p:nvPr/>
              </p:nvSpPr>
              <p:spPr bwMode="auto">
                <a:xfrm rot="10800000">
                  <a:off x="488127" y="1984884"/>
                  <a:ext cx="149485" cy="461470"/>
                </a:xfrm>
                <a:prstGeom prst="trapezoid">
                  <a:avLst>
                    <a:gd name="adj" fmla="val 19902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7" name="台形 916"/>
                <p:cNvSpPr/>
                <p:nvPr/>
              </p:nvSpPr>
              <p:spPr bwMode="auto">
                <a:xfrm rot="10800000">
                  <a:off x="635447" y="1984884"/>
                  <a:ext cx="149485" cy="461470"/>
                </a:xfrm>
                <a:prstGeom prst="trapezoid">
                  <a:avLst>
                    <a:gd name="adj" fmla="val 19902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1" name="角丸四角形 30"/>
              <p:cNvSpPr/>
              <p:nvPr/>
            </p:nvSpPr>
            <p:spPr bwMode="auto">
              <a:xfrm rot="17537433">
                <a:off x="884105" y="1461941"/>
                <a:ext cx="435020" cy="128357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4" name="角丸四角形 923"/>
              <p:cNvSpPr/>
              <p:nvPr/>
            </p:nvSpPr>
            <p:spPr bwMode="auto">
              <a:xfrm rot="4062567" flipH="1">
                <a:off x="1309519" y="1461941"/>
                <a:ext cx="435020" cy="128357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53" name="グループ化 952"/>
            <p:cNvGrpSpPr/>
            <p:nvPr/>
          </p:nvGrpSpPr>
          <p:grpSpPr>
            <a:xfrm>
              <a:off x="1037135" y="1002324"/>
              <a:ext cx="553771" cy="1489553"/>
              <a:chOff x="1037436" y="1002324"/>
              <a:chExt cx="553771" cy="1489553"/>
            </a:xfrm>
          </p:grpSpPr>
          <p:grpSp>
            <p:nvGrpSpPr>
              <p:cNvPr id="954" name="グループ化 953"/>
              <p:cNvGrpSpPr/>
              <p:nvPr/>
            </p:nvGrpSpPr>
            <p:grpSpPr>
              <a:xfrm>
                <a:off x="1097813" y="1002324"/>
                <a:ext cx="431815" cy="1489553"/>
                <a:chOff x="453577" y="1176679"/>
                <a:chExt cx="368073" cy="1269675"/>
              </a:xfrm>
              <a:solidFill>
                <a:srgbClr val="0070C0"/>
              </a:solidFill>
            </p:grpSpPr>
            <p:sp>
              <p:nvSpPr>
                <p:cNvPr id="957" name="円/楕円 956"/>
                <p:cNvSpPr/>
                <p:nvPr/>
              </p:nvSpPr>
              <p:spPr bwMode="auto">
                <a:xfrm>
                  <a:off x="488128" y="1176679"/>
                  <a:ext cx="298971" cy="298971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8" name="片側の 2 つの角を丸めた四角形 957"/>
                <p:cNvSpPr/>
                <p:nvPr/>
              </p:nvSpPr>
              <p:spPr bwMode="auto">
                <a:xfrm>
                  <a:off x="453577" y="1441719"/>
                  <a:ext cx="368073" cy="543166"/>
                </a:xfrm>
                <a:prstGeom prst="round2Same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9" name="台形 958"/>
                <p:cNvSpPr/>
                <p:nvPr/>
              </p:nvSpPr>
              <p:spPr bwMode="auto">
                <a:xfrm rot="10800000">
                  <a:off x="488127" y="1984884"/>
                  <a:ext cx="149485" cy="461470"/>
                </a:xfrm>
                <a:prstGeom prst="trapezoid">
                  <a:avLst>
                    <a:gd name="adj" fmla="val 19902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0" name="台形 959"/>
                <p:cNvSpPr/>
                <p:nvPr/>
              </p:nvSpPr>
              <p:spPr bwMode="auto">
                <a:xfrm rot="10800000">
                  <a:off x="635447" y="1984884"/>
                  <a:ext cx="149485" cy="461470"/>
                </a:xfrm>
                <a:prstGeom prst="trapezoid">
                  <a:avLst>
                    <a:gd name="adj" fmla="val 19902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55" name="角丸四角形 954"/>
              <p:cNvSpPr/>
              <p:nvPr/>
            </p:nvSpPr>
            <p:spPr bwMode="auto">
              <a:xfrm rot="17537433">
                <a:off x="884105" y="1461941"/>
                <a:ext cx="435020" cy="128357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6" name="角丸四角形 955"/>
              <p:cNvSpPr/>
              <p:nvPr/>
            </p:nvSpPr>
            <p:spPr bwMode="auto">
              <a:xfrm rot="4062567" flipH="1">
                <a:off x="1309519" y="1461941"/>
                <a:ext cx="435020" cy="128357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3" name="グループ化 52"/>
          <p:cNvGrpSpPr/>
          <p:nvPr/>
        </p:nvGrpSpPr>
        <p:grpSpPr>
          <a:xfrm>
            <a:off x="801665" y="2741884"/>
            <a:ext cx="1011860" cy="1704270"/>
            <a:chOff x="801665" y="2741884"/>
            <a:chExt cx="1011860" cy="1704270"/>
          </a:xfrm>
        </p:grpSpPr>
        <p:grpSp>
          <p:nvGrpSpPr>
            <p:cNvPr id="429" name="グループ化 428"/>
            <p:cNvGrpSpPr/>
            <p:nvPr/>
          </p:nvGrpSpPr>
          <p:grpSpPr>
            <a:xfrm>
              <a:off x="801665" y="2741884"/>
              <a:ext cx="1011860" cy="1632485"/>
              <a:chOff x="801665" y="806404"/>
              <a:chExt cx="1011860" cy="1632485"/>
            </a:xfrm>
          </p:grpSpPr>
          <p:sp>
            <p:nvSpPr>
              <p:cNvPr id="430" name="正方形/長方形 429"/>
              <p:cNvSpPr/>
              <p:nvPr/>
            </p:nvSpPr>
            <p:spPr bwMode="auto">
              <a:xfrm>
                <a:off x="857545" y="2291569"/>
                <a:ext cx="900100" cy="147320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角丸四角形 430"/>
              <p:cNvSpPr/>
              <p:nvPr/>
            </p:nvSpPr>
            <p:spPr bwMode="auto">
              <a:xfrm>
                <a:off x="857545" y="1715725"/>
                <a:ext cx="900100" cy="633156"/>
              </a:xfrm>
              <a:prstGeom prst="roundRect">
                <a:avLst>
                  <a:gd name="adj" fmla="val 0"/>
                </a:avLst>
              </a:prstGeom>
              <a:solidFill>
                <a:schemeClr val="bg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角丸四角形 431"/>
              <p:cNvSpPr/>
              <p:nvPr/>
            </p:nvSpPr>
            <p:spPr bwMode="auto">
              <a:xfrm>
                <a:off x="857545" y="806405"/>
                <a:ext cx="900100" cy="575144"/>
              </a:xfrm>
              <a:prstGeom prst="roundRect">
                <a:avLst>
                  <a:gd name="adj" fmla="val 3968"/>
                </a:avLst>
              </a:prstGeom>
              <a:solidFill>
                <a:srgbClr val="0070C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角丸四角形 432"/>
              <p:cNvSpPr/>
              <p:nvPr/>
            </p:nvSpPr>
            <p:spPr bwMode="auto">
              <a:xfrm>
                <a:off x="857545" y="953725"/>
                <a:ext cx="900100" cy="594144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4" name="角丸四角形 433"/>
              <p:cNvSpPr/>
              <p:nvPr/>
            </p:nvSpPr>
            <p:spPr bwMode="auto">
              <a:xfrm>
                <a:off x="801665" y="806404"/>
                <a:ext cx="55880" cy="1632485"/>
              </a:xfrm>
              <a:prstGeom prst="roundRect">
                <a:avLst>
                  <a:gd name="adj" fmla="val 3968"/>
                </a:avLst>
              </a:prstGeom>
              <a:gradFill flip="none" rotWithShape="1">
                <a:gsLst>
                  <a:gs pos="0">
                    <a:srgbClr val="00B0F0">
                      <a:tint val="66000"/>
                      <a:satMod val="160000"/>
                    </a:srgbClr>
                  </a:gs>
                  <a:gs pos="50000">
                    <a:srgbClr val="00B0F0">
                      <a:tint val="44500"/>
                      <a:satMod val="160000"/>
                    </a:srgbClr>
                  </a:gs>
                  <a:gs pos="100000">
                    <a:srgbClr val="00B0F0">
                      <a:tint val="23500"/>
                      <a:satMod val="160000"/>
                    </a:srgbClr>
                  </a:gs>
                </a:gsLst>
                <a:lin ang="270000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角丸四角形 434"/>
              <p:cNvSpPr/>
              <p:nvPr/>
            </p:nvSpPr>
            <p:spPr bwMode="auto">
              <a:xfrm>
                <a:off x="1757645" y="806404"/>
                <a:ext cx="55880" cy="1632485"/>
              </a:xfrm>
              <a:prstGeom prst="roundRect">
                <a:avLst>
                  <a:gd name="adj" fmla="val 3968"/>
                </a:avLst>
              </a:prstGeom>
              <a:gradFill flip="none" rotWithShape="1">
                <a:gsLst>
                  <a:gs pos="0">
                    <a:srgbClr val="00B0F0">
                      <a:tint val="66000"/>
                      <a:satMod val="160000"/>
                    </a:srgbClr>
                  </a:gs>
                  <a:gs pos="50000">
                    <a:srgbClr val="00B0F0">
                      <a:tint val="44500"/>
                      <a:satMod val="160000"/>
                    </a:srgbClr>
                  </a:gs>
                  <a:gs pos="100000">
                    <a:srgbClr val="00B0F0">
                      <a:tint val="23500"/>
                      <a:satMod val="160000"/>
                    </a:srgbClr>
                  </a:gs>
                </a:gsLst>
                <a:lin ang="270000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36" name="グループ化 435"/>
              <p:cNvGrpSpPr/>
              <p:nvPr/>
            </p:nvGrpSpPr>
            <p:grpSpPr>
              <a:xfrm>
                <a:off x="801665" y="1428196"/>
                <a:ext cx="1011860" cy="1010693"/>
                <a:chOff x="801665" y="1428196"/>
                <a:chExt cx="1011860" cy="1632485"/>
              </a:xfrm>
            </p:grpSpPr>
            <p:sp>
              <p:nvSpPr>
                <p:cNvPr id="468" name="角丸四角形 467"/>
                <p:cNvSpPr/>
                <p:nvPr/>
              </p:nvSpPr>
              <p:spPr bwMode="auto">
                <a:xfrm>
                  <a:off x="801665" y="1428196"/>
                  <a:ext cx="55880" cy="1632485"/>
                </a:xfrm>
                <a:prstGeom prst="roundRect">
                  <a:avLst>
                    <a:gd name="adj" fmla="val 3968"/>
                  </a:avLst>
                </a:pr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9" name="角丸四角形 468"/>
                <p:cNvSpPr/>
                <p:nvPr/>
              </p:nvSpPr>
              <p:spPr bwMode="auto">
                <a:xfrm>
                  <a:off x="1757645" y="1428196"/>
                  <a:ext cx="55880" cy="1632485"/>
                </a:xfrm>
                <a:prstGeom prst="roundRect">
                  <a:avLst>
                    <a:gd name="adj" fmla="val 3968"/>
                  </a:avLst>
                </a:pr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37" name="テキスト ボックス 436"/>
              <p:cNvSpPr txBox="1"/>
              <p:nvPr/>
            </p:nvSpPr>
            <p:spPr>
              <a:xfrm>
                <a:off x="1060067" y="815739"/>
                <a:ext cx="495055" cy="121601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lt"/>
                    <a:ea typeface="+mj-ea"/>
                  </a:rPr>
                  <a:t>A T M</a:t>
                </a:r>
                <a:endParaRPr kumimoji="1" lang="ja-JP" altLang="en-US" b="1" dirty="0">
                  <a:solidFill>
                    <a:schemeClr val="bg1"/>
                  </a:solidFill>
                  <a:latin typeface="+mj-lt"/>
                  <a:ea typeface="+mj-ea"/>
                </a:endParaRPr>
              </a:p>
            </p:txBody>
          </p:sp>
          <p:sp>
            <p:nvSpPr>
              <p:cNvPr id="438" name="正方形/長方形 437"/>
              <p:cNvSpPr/>
              <p:nvPr/>
            </p:nvSpPr>
            <p:spPr bwMode="auto">
              <a:xfrm>
                <a:off x="998220" y="1043735"/>
                <a:ext cx="618750" cy="32675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角丸四角形 438"/>
              <p:cNvSpPr/>
              <p:nvPr/>
            </p:nvSpPr>
            <p:spPr bwMode="auto">
              <a:xfrm>
                <a:off x="857545" y="1547869"/>
                <a:ext cx="900100" cy="170942"/>
              </a:xfrm>
              <a:prstGeom prst="roundRect">
                <a:avLst>
                  <a:gd name="adj" fmla="val 0"/>
                </a:avLst>
              </a:prstGeom>
              <a:gradFill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5400000" scaled="0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0" name="角丸四角形 439"/>
              <p:cNvSpPr/>
              <p:nvPr/>
            </p:nvSpPr>
            <p:spPr bwMode="auto">
              <a:xfrm>
                <a:off x="1066806" y="1718811"/>
                <a:ext cx="481578" cy="630070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41" name="グループ化 440"/>
              <p:cNvGrpSpPr/>
              <p:nvPr/>
            </p:nvGrpSpPr>
            <p:grpSpPr>
              <a:xfrm>
                <a:off x="980845" y="1569853"/>
                <a:ext cx="653498" cy="117614"/>
                <a:chOff x="2747756" y="1479025"/>
                <a:chExt cx="653498" cy="154315"/>
              </a:xfrm>
            </p:grpSpPr>
            <p:grpSp>
              <p:nvGrpSpPr>
                <p:cNvPr id="445" name="グループ化 444"/>
                <p:cNvGrpSpPr/>
                <p:nvPr/>
              </p:nvGrpSpPr>
              <p:grpSpPr>
                <a:xfrm>
                  <a:off x="3213345" y="1543933"/>
                  <a:ext cx="187909" cy="89407"/>
                  <a:chOff x="3213345" y="1372913"/>
                  <a:chExt cx="187909" cy="104003"/>
                </a:xfrm>
              </p:grpSpPr>
              <p:sp>
                <p:nvSpPr>
                  <p:cNvPr id="450" name="正方形/長方形 449"/>
                  <p:cNvSpPr/>
                  <p:nvPr/>
                </p:nvSpPr>
                <p:spPr bwMode="auto">
                  <a:xfrm>
                    <a:off x="3213345" y="1372913"/>
                    <a:ext cx="187909" cy="104003"/>
                  </a:xfrm>
                  <a:prstGeom prst="rect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51" name="グループ化 450"/>
                  <p:cNvGrpSpPr/>
                  <p:nvPr/>
                </p:nvGrpSpPr>
                <p:grpSpPr>
                  <a:xfrm>
                    <a:off x="3224070" y="1380487"/>
                    <a:ext cx="166459" cy="91565"/>
                    <a:chOff x="3219255" y="1336631"/>
                    <a:chExt cx="166459" cy="91565"/>
                  </a:xfrm>
                </p:grpSpPr>
                <p:grpSp>
                  <p:nvGrpSpPr>
                    <p:cNvPr id="452" name="グループ化 451"/>
                    <p:cNvGrpSpPr/>
                    <p:nvPr/>
                  </p:nvGrpSpPr>
                  <p:grpSpPr>
                    <a:xfrm>
                      <a:off x="3219255" y="1336631"/>
                      <a:ext cx="33016" cy="91565"/>
                      <a:chOff x="3227655" y="1322057"/>
                      <a:chExt cx="45719" cy="96060"/>
                    </a:xfrm>
                  </p:grpSpPr>
                  <p:sp>
                    <p:nvSpPr>
                      <p:cNvPr id="465" name="正方形/長方形 464"/>
                      <p:cNvSpPr/>
                      <p:nvPr/>
                    </p:nvSpPr>
                    <p:spPr bwMode="auto">
                      <a:xfrm>
                        <a:off x="3227655" y="1322057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66" name="正方形/長方形 465"/>
                      <p:cNvSpPr/>
                      <p:nvPr/>
                    </p:nvSpPr>
                    <p:spPr bwMode="auto">
                      <a:xfrm>
                        <a:off x="3227655" y="1347633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67" name="正方形/長方形 466"/>
                      <p:cNvSpPr/>
                      <p:nvPr/>
                    </p:nvSpPr>
                    <p:spPr bwMode="auto">
                      <a:xfrm>
                        <a:off x="3227655" y="1372398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453" name="グループ化 452"/>
                    <p:cNvGrpSpPr/>
                    <p:nvPr/>
                  </p:nvGrpSpPr>
                  <p:grpSpPr>
                    <a:xfrm>
                      <a:off x="3263736" y="1336631"/>
                      <a:ext cx="33016" cy="91565"/>
                      <a:chOff x="3227655" y="1322057"/>
                      <a:chExt cx="45719" cy="96060"/>
                    </a:xfrm>
                  </p:grpSpPr>
                  <p:sp>
                    <p:nvSpPr>
                      <p:cNvPr id="462" name="正方形/長方形 461"/>
                      <p:cNvSpPr/>
                      <p:nvPr/>
                    </p:nvSpPr>
                    <p:spPr bwMode="auto">
                      <a:xfrm>
                        <a:off x="3227655" y="1322057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63" name="正方形/長方形 462"/>
                      <p:cNvSpPr/>
                      <p:nvPr/>
                    </p:nvSpPr>
                    <p:spPr bwMode="auto">
                      <a:xfrm>
                        <a:off x="3227655" y="1347633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64" name="正方形/長方形 463"/>
                      <p:cNvSpPr/>
                      <p:nvPr/>
                    </p:nvSpPr>
                    <p:spPr bwMode="auto">
                      <a:xfrm>
                        <a:off x="3227655" y="1372398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454" name="グループ化 453"/>
                    <p:cNvGrpSpPr/>
                    <p:nvPr/>
                  </p:nvGrpSpPr>
                  <p:grpSpPr>
                    <a:xfrm>
                      <a:off x="3308217" y="1336631"/>
                      <a:ext cx="33016" cy="91565"/>
                      <a:chOff x="3227655" y="1322057"/>
                      <a:chExt cx="45719" cy="96060"/>
                    </a:xfrm>
                  </p:grpSpPr>
                  <p:sp>
                    <p:nvSpPr>
                      <p:cNvPr id="459" name="正方形/長方形 458"/>
                      <p:cNvSpPr/>
                      <p:nvPr/>
                    </p:nvSpPr>
                    <p:spPr bwMode="auto">
                      <a:xfrm>
                        <a:off x="3227655" y="1322057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60" name="正方形/長方形 459"/>
                      <p:cNvSpPr/>
                      <p:nvPr/>
                    </p:nvSpPr>
                    <p:spPr bwMode="auto">
                      <a:xfrm>
                        <a:off x="3227655" y="1347633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61" name="正方形/長方形 460"/>
                      <p:cNvSpPr/>
                      <p:nvPr/>
                    </p:nvSpPr>
                    <p:spPr bwMode="auto">
                      <a:xfrm>
                        <a:off x="3227655" y="1372398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455" name="グループ化 454"/>
                    <p:cNvGrpSpPr/>
                    <p:nvPr/>
                  </p:nvGrpSpPr>
                  <p:grpSpPr>
                    <a:xfrm>
                      <a:off x="3352698" y="1336631"/>
                      <a:ext cx="33016" cy="91565"/>
                      <a:chOff x="3227655" y="1322057"/>
                      <a:chExt cx="45719" cy="96060"/>
                    </a:xfrm>
                  </p:grpSpPr>
                  <p:sp>
                    <p:nvSpPr>
                      <p:cNvPr id="456" name="正方形/長方形 455"/>
                      <p:cNvSpPr/>
                      <p:nvPr/>
                    </p:nvSpPr>
                    <p:spPr bwMode="auto">
                      <a:xfrm>
                        <a:off x="3227655" y="1322057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57" name="正方形/長方形 456"/>
                      <p:cNvSpPr/>
                      <p:nvPr/>
                    </p:nvSpPr>
                    <p:spPr bwMode="auto">
                      <a:xfrm>
                        <a:off x="3227655" y="1347633"/>
                        <a:ext cx="45719" cy="45719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58" name="正方形/長方形 457"/>
                      <p:cNvSpPr/>
                      <p:nvPr/>
                    </p:nvSpPr>
                    <p:spPr bwMode="auto">
                      <a:xfrm>
                        <a:off x="3227655" y="1372398"/>
                        <a:ext cx="45719" cy="45719"/>
                      </a:xfrm>
                      <a:prstGeom prst="rect">
                        <a:avLst/>
                      </a:prstGeom>
                      <a:solidFill>
                        <a:srgbClr val="00B0F0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</p:grpSp>
            <p:grpSp>
              <p:nvGrpSpPr>
                <p:cNvPr id="446" name="グループ化 445"/>
                <p:cNvGrpSpPr/>
                <p:nvPr/>
              </p:nvGrpSpPr>
              <p:grpSpPr>
                <a:xfrm>
                  <a:off x="3213344" y="1479900"/>
                  <a:ext cx="187909" cy="50877"/>
                  <a:chOff x="3192330" y="1336632"/>
                  <a:chExt cx="90010" cy="140285"/>
                </a:xfrm>
              </p:grpSpPr>
              <p:sp>
                <p:nvSpPr>
                  <p:cNvPr id="448" name="正方形/長方形 447"/>
                  <p:cNvSpPr/>
                  <p:nvPr/>
                </p:nvSpPr>
                <p:spPr bwMode="auto">
                  <a:xfrm>
                    <a:off x="3192330" y="1336632"/>
                    <a:ext cx="90010" cy="140285"/>
                  </a:xfrm>
                  <a:prstGeom prst="rect">
                    <a:avLst/>
                  </a:prstGeom>
                  <a:solidFill>
                    <a:schemeClr val="bg2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9" name="正方形/長方形 448"/>
                  <p:cNvSpPr/>
                  <p:nvPr/>
                </p:nvSpPr>
                <p:spPr bwMode="auto">
                  <a:xfrm>
                    <a:off x="3192330" y="1367113"/>
                    <a:ext cx="90010" cy="70142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47" name="角丸四角形 446"/>
                <p:cNvSpPr/>
                <p:nvPr/>
              </p:nvSpPr>
              <p:spPr>
                <a:xfrm>
                  <a:off x="2747756" y="1479025"/>
                  <a:ext cx="405044" cy="140285"/>
                </a:xfrm>
                <a:prstGeom prst="roundRect">
                  <a:avLst/>
                </a:prstGeom>
                <a:gradFill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5400000" scaled="0"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42" name="グループ化 441"/>
              <p:cNvGrpSpPr/>
              <p:nvPr/>
            </p:nvGrpSpPr>
            <p:grpSpPr>
              <a:xfrm>
                <a:off x="980845" y="1442910"/>
                <a:ext cx="187909" cy="50877"/>
                <a:chOff x="3192330" y="1336632"/>
                <a:chExt cx="90010" cy="140285"/>
              </a:xfrm>
            </p:grpSpPr>
            <p:sp>
              <p:nvSpPr>
                <p:cNvPr id="443" name="正方形/長方形 442"/>
                <p:cNvSpPr/>
                <p:nvPr/>
              </p:nvSpPr>
              <p:spPr bwMode="auto">
                <a:xfrm>
                  <a:off x="3192330" y="1336632"/>
                  <a:ext cx="90010" cy="140285"/>
                </a:xfrm>
                <a:prstGeom prst="rect">
                  <a:avLst/>
                </a:prstGeom>
                <a:solidFill>
                  <a:schemeClr val="bg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4" name="正方形/長方形 443"/>
                <p:cNvSpPr/>
                <p:nvPr/>
              </p:nvSpPr>
              <p:spPr bwMode="auto">
                <a:xfrm>
                  <a:off x="3192330" y="1367113"/>
                  <a:ext cx="90010" cy="70142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2" name="グループ化 31"/>
            <p:cNvGrpSpPr/>
            <p:nvPr/>
          </p:nvGrpSpPr>
          <p:grpSpPr>
            <a:xfrm>
              <a:off x="1030709" y="2956601"/>
              <a:ext cx="553771" cy="1489553"/>
              <a:chOff x="1823519" y="1002324"/>
              <a:chExt cx="553771" cy="1489553"/>
            </a:xfrm>
          </p:grpSpPr>
          <p:grpSp>
            <p:nvGrpSpPr>
              <p:cNvPr id="961" name="グループ化 960"/>
              <p:cNvGrpSpPr/>
              <p:nvPr/>
            </p:nvGrpSpPr>
            <p:grpSpPr>
              <a:xfrm>
                <a:off x="1823519" y="1002324"/>
                <a:ext cx="553771" cy="1489553"/>
                <a:chOff x="1037436" y="1002324"/>
                <a:chExt cx="553771" cy="1489553"/>
              </a:xfrm>
              <a:solidFill>
                <a:schemeClr val="tx1"/>
              </a:solidFill>
            </p:grpSpPr>
            <p:grpSp>
              <p:nvGrpSpPr>
                <p:cNvPr id="962" name="グループ化 961"/>
                <p:cNvGrpSpPr/>
                <p:nvPr/>
              </p:nvGrpSpPr>
              <p:grpSpPr>
                <a:xfrm>
                  <a:off x="1097813" y="1002324"/>
                  <a:ext cx="431815" cy="1489553"/>
                  <a:chOff x="453577" y="1176679"/>
                  <a:chExt cx="368073" cy="1269675"/>
                </a:xfrm>
                <a:grpFill/>
              </p:grpSpPr>
              <p:sp>
                <p:nvSpPr>
                  <p:cNvPr id="965" name="円/楕円 964"/>
                  <p:cNvSpPr/>
                  <p:nvPr/>
                </p:nvSpPr>
                <p:spPr bwMode="auto">
                  <a:xfrm>
                    <a:off x="488128" y="1176679"/>
                    <a:ext cx="298971" cy="298971"/>
                  </a:xfrm>
                  <a:prstGeom prst="ellipse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6" name="片側の 2 つの角を丸めた四角形 965"/>
                  <p:cNvSpPr/>
                  <p:nvPr/>
                </p:nvSpPr>
                <p:spPr bwMode="auto">
                  <a:xfrm>
                    <a:off x="453577" y="1441719"/>
                    <a:ext cx="368073" cy="543166"/>
                  </a:xfrm>
                  <a:prstGeom prst="round2SameRect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7" name="台形 966"/>
                  <p:cNvSpPr/>
                  <p:nvPr/>
                </p:nvSpPr>
                <p:spPr bwMode="auto">
                  <a:xfrm rot="10800000">
                    <a:off x="488127" y="1984884"/>
                    <a:ext cx="149485" cy="461470"/>
                  </a:xfrm>
                  <a:prstGeom prst="trapezoid">
                    <a:avLst>
                      <a:gd name="adj" fmla="val 19902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8" name="台形 967"/>
                  <p:cNvSpPr/>
                  <p:nvPr/>
                </p:nvSpPr>
                <p:spPr bwMode="auto">
                  <a:xfrm rot="10800000">
                    <a:off x="635447" y="1984884"/>
                    <a:ext cx="149485" cy="461470"/>
                  </a:xfrm>
                  <a:prstGeom prst="trapezoid">
                    <a:avLst>
                      <a:gd name="adj" fmla="val 19902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63" name="角丸四角形 962"/>
                <p:cNvSpPr/>
                <p:nvPr/>
              </p:nvSpPr>
              <p:spPr bwMode="auto">
                <a:xfrm rot="17537433">
                  <a:off x="884105" y="1461941"/>
                  <a:ext cx="435020" cy="128357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4" name="角丸四角形 963"/>
                <p:cNvSpPr/>
                <p:nvPr/>
              </p:nvSpPr>
              <p:spPr bwMode="auto">
                <a:xfrm rot="4062567" flipH="1">
                  <a:off x="1309519" y="1461941"/>
                  <a:ext cx="435020" cy="128357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69" name="グループ化 968"/>
              <p:cNvGrpSpPr/>
              <p:nvPr/>
            </p:nvGrpSpPr>
            <p:grpSpPr>
              <a:xfrm>
                <a:off x="1823519" y="1002324"/>
                <a:ext cx="553771" cy="1489553"/>
                <a:chOff x="1037436" y="1002324"/>
                <a:chExt cx="553771" cy="1489553"/>
              </a:xfrm>
            </p:grpSpPr>
            <p:grpSp>
              <p:nvGrpSpPr>
                <p:cNvPr id="970" name="グループ化 969"/>
                <p:cNvGrpSpPr/>
                <p:nvPr/>
              </p:nvGrpSpPr>
              <p:grpSpPr>
                <a:xfrm>
                  <a:off x="1097813" y="1002324"/>
                  <a:ext cx="431815" cy="1489553"/>
                  <a:chOff x="453577" y="1176679"/>
                  <a:chExt cx="368073" cy="1269675"/>
                </a:xfrm>
                <a:solidFill>
                  <a:srgbClr val="0070C0"/>
                </a:solidFill>
              </p:grpSpPr>
              <p:sp>
                <p:nvSpPr>
                  <p:cNvPr id="973" name="円/楕円 972"/>
                  <p:cNvSpPr/>
                  <p:nvPr/>
                </p:nvSpPr>
                <p:spPr bwMode="auto">
                  <a:xfrm>
                    <a:off x="488128" y="1176679"/>
                    <a:ext cx="298971" cy="298971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4" name="片側の 2 つの角を丸めた四角形 973"/>
                  <p:cNvSpPr/>
                  <p:nvPr/>
                </p:nvSpPr>
                <p:spPr bwMode="auto">
                  <a:xfrm>
                    <a:off x="453577" y="1441719"/>
                    <a:ext cx="368073" cy="543166"/>
                  </a:xfrm>
                  <a:prstGeom prst="round2SameRect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5" name="台形 974"/>
                  <p:cNvSpPr/>
                  <p:nvPr/>
                </p:nvSpPr>
                <p:spPr bwMode="auto">
                  <a:xfrm rot="10800000">
                    <a:off x="488127" y="1984884"/>
                    <a:ext cx="149485" cy="461470"/>
                  </a:xfrm>
                  <a:prstGeom prst="trapezoid">
                    <a:avLst>
                      <a:gd name="adj" fmla="val 19902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6" name="台形 975"/>
                  <p:cNvSpPr/>
                  <p:nvPr/>
                </p:nvSpPr>
                <p:spPr bwMode="auto">
                  <a:xfrm rot="10800000">
                    <a:off x="635447" y="1984884"/>
                    <a:ext cx="149485" cy="461470"/>
                  </a:xfrm>
                  <a:prstGeom prst="trapezoid">
                    <a:avLst>
                      <a:gd name="adj" fmla="val 19902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71" name="角丸四角形 970"/>
                <p:cNvSpPr/>
                <p:nvPr/>
              </p:nvSpPr>
              <p:spPr bwMode="auto">
                <a:xfrm rot="17537433">
                  <a:off x="884105" y="1461941"/>
                  <a:ext cx="435020" cy="1283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2" name="角丸四角形 971"/>
                <p:cNvSpPr/>
                <p:nvPr/>
              </p:nvSpPr>
              <p:spPr bwMode="auto">
                <a:xfrm rot="4062567" flipH="1">
                  <a:off x="1309519" y="1461941"/>
                  <a:ext cx="435020" cy="1283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51" name="グループ化 50"/>
          <p:cNvGrpSpPr/>
          <p:nvPr/>
        </p:nvGrpSpPr>
        <p:grpSpPr>
          <a:xfrm>
            <a:off x="801665" y="4677364"/>
            <a:ext cx="1011860" cy="1689030"/>
            <a:chOff x="801665" y="4677364"/>
            <a:chExt cx="1011860" cy="1689030"/>
          </a:xfrm>
        </p:grpSpPr>
        <p:grpSp>
          <p:nvGrpSpPr>
            <p:cNvPr id="673" name="グループ化 672"/>
            <p:cNvGrpSpPr/>
            <p:nvPr/>
          </p:nvGrpSpPr>
          <p:grpSpPr>
            <a:xfrm>
              <a:off x="801665" y="4677364"/>
              <a:ext cx="1011860" cy="1632485"/>
              <a:chOff x="801665" y="806404"/>
              <a:chExt cx="1011860" cy="1632485"/>
            </a:xfrm>
          </p:grpSpPr>
          <p:sp>
            <p:nvSpPr>
              <p:cNvPr id="674" name="正方形/長方形 673"/>
              <p:cNvSpPr/>
              <p:nvPr/>
            </p:nvSpPr>
            <p:spPr bwMode="auto">
              <a:xfrm>
                <a:off x="857545" y="2291569"/>
                <a:ext cx="900100" cy="147320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5" name="角丸四角形 674"/>
              <p:cNvSpPr/>
              <p:nvPr/>
            </p:nvSpPr>
            <p:spPr bwMode="auto">
              <a:xfrm>
                <a:off x="857545" y="1715725"/>
                <a:ext cx="900100" cy="633156"/>
              </a:xfrm>
              <a:prstGeom prst="roundRect">
                <a:avLst>
                  <a:gd name="adj" fmla="val 0"/>
                </a:avLst>
              </a:prstGeom>
              <a:solidFill>
                <a:schemeClr val="bg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6" name="角丸四角形 675"/>
              <p:cNvSpPr/>
              <p:nvPr/>
            </p:nvSpPr>
            <p:spPr bwMode="auto">
              <a:xfrm>
                <a:off x="857545" y="806405"/>
                <a:ext cx="900100" cy="575144"/>
              </a:xfrm>
              <a:prstGeom prst="roundRect">
                <a:avLst>
                  <a:gd name="adj" fmla="val 3968"/>
                </a:avLst>
              </a:prstGeom>
              <a:solidFill>
                <a:srgbClr val="33993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7" name="角丸四角形 676"/>
              <p:cNvSpPr/>
              <p:nvPr/>
            </p:nvSpPr>
            <p:spPr bwMode="auto">
              <a:xfrm>
                <a:off x="857545" y="953725"/>
                <a:ext cx="900100" cy="594144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8" name="角丸四角形 677"/>
              <p:cNvSpPr/>
              <p:nvPr/>
            </p:nvSpPr>
            <p:spPr bwMode="auto">
              <a:xfrm>
                <a:off x="801665" y="806404"/>
                <a:ext cx="55880" cy="1632485"/>
              </a:xfrm>
              <a:prstGeom prst="roundRect">
                <a:avLst>
                  <a:gd name="adj" fmla="val 3968"/>
                </a:avLst>
              </a:prstGeom>
              <a:gradFill flip="none" rotWithShape="1">
                <a:gsLst>
                  <a:gs pos="0">
                    <a:srgbClr val="00B0F0">
                      <a:tint val="66000"/>
                      <a:satMod val="160000"/>
                    </a:srgbClr>
                  </a:gs>
                  <a:gs pos="50000">
                    <a:srgbClr val="00B0F0">
                      <a:tint val="44500"/>
                      <a:satMod val="160000"/>
                    </a:srgbClr>
                  </a:gs>
                  <a:gs pos="100000">
                    <a:srgbClr val="00B0F0">
                      <a:tint val="23500"/>
                      <a:satMod val="160000"/>
                    </a:srgbClr>
                  </a:gs>
                </a:gsLst>
                <a:lin ang="270000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9" name="角丸四角形 678"/>
              <p:cNvSpPr/>
              <p:nvPr/>
            </p:nvSpPr>
            <p:spPr bwMode="auto">
              <a:xfrm>
                <a:off x="1757645" y="806404"/>
                <a:ext cx="55880" cy="1632485"/>
              </a:xfrm>
              <a:prstGeom prst="roundRect">
                <a:avLst>
                  <a:gd name="adj" fmla="val 3968"/>
                </a:avLst>
              </a:prstGeom>
              <a:gradFill flip="none" rotWithShape="1">
                <a:gsLst>
                  <a:gs pos="0">
                    <a:srgbClr val="00B0F0">
                      <a:tint val="66000"/>
                      <a:satMod val="160000"/>
                    </a:srgbClr>
                  </a:gs>
                  <a:gs pos="50000">
                    <a:srgbClr val="00B0F0">
                      <a:tint val="44500"/>
                      <a:satMod val="160000"/>
                    </a:srgbClr>
                  </a:gs>
                  <a:gs pos="100000">
                    <a:srgbClr val="00B0F0">
                      <a:tint val="23500"/>
                      <a:satMod val="160000"/>
                    </a:srgbClr>
                  </a:gs>
                </a:gsLst>
                <a:lin ang="270000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80" name="グループ化 679"/>
              <p:cNvGrpSpPr/>
              <p:nvPr/>
            </p:nvGrpSpPr>
            <p:grpSpPr>
              <a:xfrm>
                <a:off x="801665" y="1428196"/>
                <a:ext cx="1011860" cy="1010693"/>
                <a:chOff x="801665" y="1428196"/>
                <a:chExt cx="1011860" cy="1632485"/>
              </a:xfrm>
            </p:grpSpPr>
            <p:sp>
              <p:nvSpPr>
                <p:cNvPr id="712" name="角丸四角形 711"/>
                <p:cNvSpPr/>
                <p:nvPr/>
              </p:nvSpPr>
              <p:spPr bwMode="auto">
                <a:xfrm>
                  <a:off x="801665" y="1428196"/>
                  <a:ext cx="55880" cy="1632485"/>
                </a:xfrm>
                <a:prstGeom prst="roundRect">
                  <a:avLst>
                    <a:gd name="adj" fmla="val 3968"/>
                  </a:avLst>
                </a:pr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3" name="角丸四角形 712"/>
                <p:cNvSpPr/>
                <p:nvPr/>
              </p:nvSpPr>
              <p:spPr bwMode="auto">
                <a:xfrm>
                  <a:off x="1757645" y="1428196"/>
                  <a:ext cx="55880" cy="1632485"/>
                </a:xfrm>
                <a:prstGeom prst="roundRect">
                  <a:avLst>
                    <a:gd name="adj" fmla="val 3968"/>
                  </a:avLst>
                </a:pr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81" name="テキスト ボックス 680"/>
              <p:cNvSpPr txBox="1"/>
              <p:nvPr/>
            </p:nvSpPr>
            <p:spPr>
              <a:xfrm>
                <a:off x="1060067" y="815739"/>
                <a:ext cx="495055" cy="121601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lt"/>
                    <a:ea typeface="+mj-ea"/>
                  </a:rPr>
                  <a:t>A T M</a:t>
                </a:r>
                <a:endParaRPr kumimoji="1" lang="ja-JP" altLang="en-US" b="1" dirty="0">
                  <a:solidFill>
                    <a:schemeClr val="bg1"/>
                  </a:solidFill>
                  <a:latin typeface="+mj-lt"/>
                  <a:ea typeface="+mj-ea"/>
                </a:endParaRPr>
              </a:p>
            </p:txBody>
          </p:sp>
          <p:sp>
            <p:nvSpPr>
              <p:cNvPr id="682" name="正方形/長方形 681"/>
              <p:cNvSpPr/>
              <p:nvPr/>
            </p:nvSpPr>
            <p:spPr bwMode="auto">
              <a:xfrm>
                <a:off x="998220" y="1043735"/>
                <a:ext cx="618750" cy="32675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3" name="角丸四角形 682"/>
              <p:cNvSpPr/>
              <p:nvPr/>
            </p:nvSpPr>
            <p:spPr bwMode="auto">
              <a:xfrm>
                <a:off x="857545" y="1547869"/>
                <a:ext cx="900100" cy="170942"/>
              </a:xfrm>
              <a:prstGeom prst="roundRect">
                <a:avLst>
                  <a:gd name="adj" fmla="val 0"/>
                </a:avLst>
              </a:prstGeom>
              <a:gradFill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5400000" scaled="0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4" name="角丸四角形 683"/>
              <p:cNvSpPr/>
              <p:nvPr/>
            </p:nvSpPr>
            <p:spPr bwMode="auto">
              <a:xfrm>
                <a:off x="1066806" y="1718811"/>
                <a:ext cx="481578" cy="630070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85" name="グループ化 684"/>
              <p:cNvGrpSpPr/>
              <p:nvPr/>
            </p:nvGrpSpPr>
            <p:grpSpPr>
              <a:xfrm>
                <a:off x="980845" y="1569853"/>
                <a:ext cx="653498" cy="117614"/>
                <a:chOff x="2747756" y="1479025"/>
                <a:chExt cx="653498" cy="154315"/>
              </a:xfrm>
            </p:grpSpPr>
            <p:grpSp>
              <p:nvGrpSpPr>
                <p:cNvPr id="689" name="グループ化 688"/>
                <p:cNvGrpSpPr/>
                <p:nvPr/>
              </p:nvGrpSpPr>
              <p:grpSpPr>
                <a:xfrm>
                  <a:off x="3213345" y="1543933"/>
                  <a:ext cx="187909" cy="89407"/>
                  <a:chOff x="3213345" y="1372913"/>
                  <a:chExt cx="187909" cy="104003"/>
                </a:xfrm>
              </p:grpSpPr>
              <p:sp>
                <p:nvSpPr>
                  <p:cNvPr id="694" name="正方形/長方形 693"/>
                  <p:cNvSpPr/>
                  <p:nvPr/>
                </p:nvSpPr>
                <p:spPr bwMode="auto">
                  <a:xfrm>
                    <a:off x="3213345" y="1372913"/>
                    <a:ext cx="187909" cy="104003"/>
                  </a:xfrm>
                  <a:prstGeom prst="rect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695" name="グループ化 694"/>
                  <p:cNvGrpSpPr/>
                  <p:nvPr/>
                </p:nvGrpSpPr>
                <p:grpSpPr>
                  <a:xfrm>
                    <a:off x="3224070" y="1380487"/>
                    <a:ext cx="166459" cy="91565"/>
                    <a:chOff x="3219255" y="1336631"/>
                    <a:chExt cx="166459" cy="91565"/>
                  </a:xfrm>
                </p:grpSpPr>
                <p:grpSp>
                  <p:nvGrpSpPr>
                    <p:cNvPr id="696" name="グループ化 695"/>
                    <p:cNvGrpSpPr/>
                    <p:nvPr/>
                  </p:nvGrpSpPr>
                  <p:grpSpPr>
                    <a:xfrm>
                      <a:off x="3219255" y="1336631"/>
                      <a:ext cx="33016" cy="91565"/>
                      <a:chOff x="3227655" y="1322057"/>
                      <a:chExt cx="45719" cy="96060"/>
                    </a:xfrm>
                  </p:grpSpPr>
                  <p:sp>
                    <p:nvSpPr>
                      <p:cNvPr id="709" name="正方形/長方形 708"/>
                      <p:cNvSpPr/>
                      <p:nvPr/>
                    </p:nvSpPr>
                    <p:spPr bwMode="auto">
                      <a:xfrm>
                        <a:off x="3227655" y="1322057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10" name="正方形/長方形 709"/>
                      <p:cNvSpPr/>
                      <p:nvPr/>
                    </p:nvSpPr>
                    <p:spPr bwMode="auto">
                      <a:xfrm>
                        <a:off x="3227655" y="1347633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11" name="正方形/長方形 710"/>
                      <p:cNvSpPr/>
                      <p:nvPr/>
                    </p:nvSpPr>
                    <p:spPr bwMode="auto">
                      <a:xfrm>
                        <a:off x="3227655" y="1372398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697" name="グループ化 696"/>
                    <p:cNvGrpSpPr/>
                    <p:nvPr/>
                  </p:nvGrpSpPr>
                  <p:grpSpPr>
                    <a:xfrm>
                      <a:off x="3263736" y="1336631"/>
                      <a:ext cx="33016" cy="91565"/>
                      <a:chOff x="3227655" y="1322057"/>
                      <a:chExt cx="45719" cy="96060"/>
                    </a:xfrm>
                  </p:grpSpPr>
                  <p:sp>
                    <p:nvSpPr>
                      <p:cNvPr id="706" name="正方形/長方形 705"/>
                      <p:cNvSpPr/>
                      <p:nvPr/>
                    </p:nvSpPr>
                    <p:spPr bwMode="auto">
                      <a:xfrm>
                        <a:off x="3227655" y="1322057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07" name="正方形/長方形 706"/>
                      <p:cNvSpPr/>
                      <p:nvPr/>
                    </p:nvSpPr>
                    <p:spPr bwMode="auto">
                      <a:xfrm>
                        <a:off x="3227655" y="1347633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08" name="正方形/長方形 707"/>
                      <p:cNvSpPr/>
                      <p:nvPr/>
                    </p:nvSpPr>
                    <p:spPr bwMode="auto">
                      <a:xfrm>
                        <a:off x="3227655" y="1372398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698" name="グループ化 697"/>
                    <p:cNvGrpSpPr/>
                    <p:nvPr/>
                  </p:nvGrpSpPr>
                  <p:grpSpPr>
                    <a:xfrm>
                      <a:off x="3308217" y="1336631"/>
                      <a:ext cx="33016" cy="91565"/>
                      <a:chOff x="3227655" y="1322057"/>
                      <a:chExt cx="45719" cy="96060"/>
                    </a:xfrm>
                  </p:grpSpPr>
                  <p:sp>
                    <p:nvSpPr>
                      <p:cNvPr id="703" name="正方形/長方形 702"/>
                      <p:cNvSpPr/>
                      <p:nvPr/>
                    </p:nvSpPr>
                    <p:spPr bwMode="auto">
                      <a:xfrm>
                        <a:off x="3227655" y="1322057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04" name="正方形/長方形 703"/>
                      <p:cNvSpPr/>
                      <p:nvPr/>
                    </p:nvSpPr>
                    <p:spPr bwMode="auto">
                      <a:xfrm>
                        <a:off x="3227655" y="1347633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05" name="正方形/長方形 704"/>
                      <p:cNvSpPr/>
                      <p:nvPr/>
                    </p:nvSpPr>
                    <p:spPr bwMode="auto">
                      <a:xfrm>
                        <a:off x="3227655" y="1372398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699" name="グループ化 698"/>
                    <p:cNvGrpSpPr/>
                    <p:nvPr/>
                  </p:nvGrpSpPr>
                  <p:grpSpPr>
                    <a:xfrm>
                      <a:off x="3352698" y="1336631"/>
                      <a:ext cx="33016" cy="91565"/>
                      <a:chOff x="3227655" y="1322057"/>
                      <a:chExt cx="45719" cy="96060"/>
                    </a:xfrm>
                  </p:grpSpPr>
                  <p:sp>
                    <p:nvSpPr>
                      <p:cNvPr id="700" name="正方形/長方形 699"/>
                      <p:cNvSpPr/>
                      <p:nvPr/>
                    </p:nvSpPr>
                    <p:spPr bwMode="auto">
                      <a:xfrm>
                        <a:off x="3227655" y="1322057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01" name="正方形/長方形 700"/>
                      <p:cNvSpPr/>
                      <p:nvPr/>
                    </p:nvSpPr>
                    <p:spPr bwMode="auto">
                      <a:xfrm>
                        <a:off x="3227655" y="1347633"/>
                        <a:ext cx="45719" cy="45719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02" name="正方形/長方形 701"/>
                      <p:cNvSpPr/>
                      <p:nvPr/>
                    </p:nvSpPr>
                    <p:spPr bwMode="auto">
                      <a:xfrm>
                        <a:off x="3227655" y="1372398"/>
                        <a:ext cx="45719" cy="45719"/>
                      </a:xfrm>
                      <a:prstGeom prst="rect">
                        <a:avLst/>
                      </a:prstGeom>
                      <a:solidFill>
                        <a:srgbClr val="00B0F0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</p:grpSp>
            <p:grpSp>
              <p:nvGrpSpPr>
                <p:cNvPr id="690" name="グループ化 689"/>
                <p:cNvGrpSpPr/>
                <p:nvPr/>
              </p:nvGrpSpPr>
              <p:grpSpPr>
                <a:xfrm>
                  <a:off x="3213344" y="1479900"/>
                  <a:ext cx="187909" cy="50877"/>
                  <a:chOff x="3192330" y="1336632"/>
                  <a:chExt cx="90010" cy="140285"/>
                </a:xfrm>
              </p:grpSpPr>
              <p:sp>
                <p:nvSpPr>
                  <p:cNvPr id="692" name="正方形/長方形 691"/>
                  <p:cNvSpPr/>
                  <p:nvPr/>
                </p:nvSpPr>
                <p:spPr bwMode="auto">
                  <a:xfrm>
                    <a:off x="3192330" y="1336632"/>
                    <a:ext cx="90010" cy="140285"/>
                  </a:xfrm>
                  <a:prstGeom prst="rect">
                    <a:avLst/>
                  </a:prstGeom>
                  <a:solidFill>
                    <a:schemeClr val="bg2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3" name="正方形/長方形 692"/>
                  <p:cNvSpPr/>
                  <p:nvPr/>
                </p:nvSpPr>
                <p:spPr bwMode="auto">
                  <a:xfrm>
                    <a:off x="3192330" y="1367113"/>
                    <a:ext cx="90010" cy="70142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91" name="角丸四角形 690"/>
                <p:cNvSpPr/>
                <p:nvPr/>
              </p:nvSpPr>
              <p:spPr>
                <a:xfrm>
                  <a:off x="2747756" y="1479025"/>
                  <a:ext cx="405044" cy="140285"/>
                </a:xfrm>
                <a:prstGeom prst="roundRect">
                  <a:avLst/>
                </a:prstGeom>
                <a:gradFill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5400000" scaled="0"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686" name="グループ化 685"/>
              <p:cNvGrpSpPr/>
              <p:nvPr/>
            </p:nvGrpSpPr>
            <p:grpSpPr>
              <a:xfrm>
                <a:off x="980845" y="1442910"/>
                <a:ext cx="187909" cy="50877"/>
                <a:chOff x="3192330" y="1336632"/>
                <a:chExt cx="90010" cy="140285"/>
              </a:xfrm>
            </p:grpSpPr>
            <p:sp>
              <p:nvSpPr>
                <p:cNvPr id="687" name="正方形/長方形 686"/>
                <p:cNvSpPr/>
                <p:nvPr/>
              </p:nvSpPr>
              <p:spPr bwMode="auto">
                <a:xfrm>
                  <a:off x="3192330" y="1336632"/>
                  <a:ext cx="90010" cy="140285"/>
                </a:xfrm>
                <a:prstGeom prst="rect">
                  <a:avLst/>
                </a:prstGeom>
                <a:solidFill>
                  <a:schemeClr val="bg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8" name="正方形/長方形 687"/>
                <p:cNvSpPr/>
                <p:nvPr/>
              </p:nvSpPr>
              <p:spPr bwMode="auto">
                <a:xfrm>
                  <a:off x="3192330" y="1367113"/>
                  <a:ext cx="90010" cy="70142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77" name="グループ化 976"/>
            <p:cNvGrpSpPr/>
            <p:nvPr/>
          </p:nvGrpSpPr>
          <p:grpSpPr>
            <a:xfrm>
              <a:off x="1030709" y="4876841"/>
              <a:ext cx="553771" cy="1489553"/>
              <a:chOff x="1823519" y="1002324"/>
              <a:chExt cx="553771" cy="1489553"/>
            </a:xfrm>
          </p:grpSpPr>
          <p:grpSp>
            <p:nvGrpSpPr>
              <p:cNvPr id="978" name="グループ化 977"/>
              <p:cNvGrpSpPr/>
              <p:nvPr/>
            </p:nvGrpSpPr>
            <p:grpSpPr>
              <a:xfrm>
                <a:off x="1823519" y="1002324"/>
                <a:ext cx="553771" cy="1489553"/>
                <a:chOff x="1037436" y="1002324"/>
                <a:chExt cx="553771" cy="1489553"/>
              </a:xfrm>
              <a:solidFill>
                <a:schemeClr val="tx1"/>
              </a:solidFill>
            </p:grpSpPr>
            <p:grpSp>
              <p:nvGrpSpPr>
                <p:cNvPr id="987" name="グループ化 986"/>
                <p:cNvGrpSpPr/>
                <p:nvPr/>
              </p:nvGrpSpPr>
              <p:grpSpPr>
                <a:xfrm>
                  <a:off x="1097813" y="1002324"/>
                  <a:ext cx="431815" cy="1489553"/>
                  <a:chOff x="453577" y="1176679"/>
                  <a:chExt cx="368073" cy="1269675"/>
                </a:xfrm>
                <a:grpFill/>
              </p:grpSpPr>
              <p:sp>
                <p:nvSpPr>
                  <p:cNvPr id="990" name="円/楕円 989"/>
                  <p:cNvSpPr/>
                  <p:nvPr/>
                </p:nvSpPr>
                <p:spPr bwMode="auto">
                  <a:xfrm>
                    <a:off x="488128" y="1176679"/>
                    <a:ext cx="298971" cy="298971"/>
                  </a:xfrm>
                  <a:prstGeom prst="ellipse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1" name="片側の 2 つの角を丸めた四角形 990"/>
                  <p:cNvSpPr/>
                  <p:nvPr/>
                </p:nvSpPr>
                <p:spPr bwMode="auto">
                  <a:xfrm>
                    <a:off x="453577" y="1441719"/>
                    <a:ext cx="368073" cy="543166"/>
                  </a:xfrm>
                  <a:prstGeom prst="round2SameRect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2" name="台形 991"/>
                  <p:cNvSpPr/>
                  <p:nvPr/>
                </p:nvSpPr>
                <p:spPr bwMode="auto">
                  <a:xfrm rot="10800000">
                    <a:off x="488127" y="1984884"/>
                    <a:ext cx="149485" cy="461470"/>
                  </a:xfrm>
                  <a:prstGeom prst="trapezoid">
                    <a:avLst>
                      <a:gd name="adj" fmla="val 19902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3" name="台形 992"/>
                  <p:cNvSpPr/>
                  <p:nvPr/>
                </p:nvSpPr>
                <p:spPr bwMode="auto">
                  <a:xfrm rot="10800000">
                    <a:off x="635447" y="1984884"/>
                    <a:ext cx="149485" cy="461470"/>
                  </a:xfrm>
                  <a:prstGeom prst="trapezoid">
                    <a:avLst>
                      <a:gd name="adj" fmla="val 19902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88" name="角丸四角形 987"/>
                <p:cNvSpPr/>
                <p:nvPr/>
              </p:nvSpPr>
              <p:spPr bwMode="auto">
                <a:xfrm rot="17537433">
                  <a:off x="884105" y="1461941"/>
                  <a:ext cx="435020" cy="128357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9" name="角丸四角形 988"/>
                <p:cNvSpPr/>
                <p:nvPr/>
              </p:nvSpPr>
              <p:spPr bwMode="auto">
                <a:xfrm rot="4062567" flipH="1">
                  <a:off x="1309519" y="1461941"/>
                  <a:ext cx="435020" cy="128357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79" name="グループ化 978"/>
              <p:cNvGrpSpPr/>
              <p:nvPr/>
            </p:nvGrpSpPr>
            <p:grpSpPr>
              <a:xfrm>
                <a:off x="1823519" y="1002324"/>
                <a:ext cx="553771" cy="1489553"/>
                <a:chOff x="1037436" y="1002324"/>
                <a:chExt cx="553771" cy="1489553"/>
              </a:xfrm>
            </p:grpSpPr>
            <p:grpSp>
              <p:nvGrpSpPr>
                <p:cNvPr id="980" name="グループ化 979"/>
                <p:cNvGrpSpPr/>
                <p:nvPr/>
              </p:nvGrpSpPr>
              <p:grpSpPr>
                <a:xfrm>
                  <a:off x="1097813" y="1002324"/>
                  <a:ext cx="431815" cy="1489553"/>
                  <a:chOff x="453577" y="1176679"/>
                  <a:chExt cx="368073" cy="1269675"/>
                </a:xfrm>
                <a:solidFill>
                  <a:srgbClr val="0070C0"/>
                </a:solidFill>
              </p:grpSpPr>
              <p:sp>
                <p:nvSpPr>
                  <p:cNvPr id="983" name="円/楕円 982"/>
                  <p:cNvSpPr/>
                  <p:nvPr/>
                </p:nvSpPr>
                <p:spPr bwMode="auto">
                  <a:xfrm>
                    <a:off x="488128" y="1176679"/>
                    <a:ext cx="298971" cy="298971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4" name="片側の 2 つの角を丸めた四角形 983"/>
                  <p:cNvSpPr/>
                  <p:nvPr/>
                </p:nvSpPr>
                <p:spPr bwMode="auto">
                  <a:xfrm>
                    <a:off x="453577" y="1441719"/>
                    <a:ext cx="368073" cy="543166"/>
                  </a:xfrm>
                  <a:prstGeom prst="round2SameRect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5" name="台形 984"/>
                  <p:cNvSpPr/>
                  <p:nvPr/>
                </p:nvSpPr>
                <p:spPr bwMode="auto">
                  <a:xfrm rot="10800000">
                    <a:off x="488127" y="1984884"/>
                    <a:ext cx="149485" cy="461470"/>
                  </a:xfrm>
                  <a:prstGeom prst="trapezoid">
                    <a:avLst>
                      <a:gd name="adj" fmla="val 19902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6" name="台形 985"/>
                  <p:cNvSpPr/>
                  <p:nvPr/>
                </p:nvSpPr>
                <p:spPr bwMode="auto">
                  <a:xfrm rot="10800000">
                    <a:off x="635447" y="1984884"/>
                    <a:ext cx="149485" cy="461470"/>
                  </a:xfrm>
                  <a:prstGeom prst="trapezoid">
                    <a:avLst>
                      <a:gd name="adj" fmla="val 19902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81" name="角丸四角形 980"/>
                <p:cNvSpPr/>
                <p:nvPr/>
              </p:nvSpPr>
              <p:spPr bwMode="auto">
                <a:xfrm rot="17537433">
                  <a:off x="884105" y="1461941"/>
                  <a:ext cx="435020" cy="1283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2" name="角丸四角形 981"/>
                <p:cNvSpPr/>
                <p:nvPr/>
              </p:nvSpPr>
              <p:spPr bwMode="auto">
                <a:xfrm rot="4062567" flipH="1">
                  <a:off x="1309519" y="1461941"/>
                  <a:ext cx="435020" cy="1283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9" name="グループ化 38"/>
          <p:cNvGrpSpPr/>
          <p:nvPr/>
        </p:nvGrpSpPr>
        <p:grpSpPr>
          <a:xfrm>
            <a:off x="2626977" y="593685"/>
            <a:ext cx="873022" cy="1898192"/>
            <a:chOff x="2626977" y="593685"/>
            <a:chExt cx="873022" cy="1898192"/>
          </a:xfrm>
        </p:grpSpPr>
        <p:grpSp>
          <p:nvGrpSpPr>
            <p:cNvPr id="427" name="グループ化 426"/>
            <p:cNvGrpSpPr/>
            <p:nvPr/>
          </p:nvGrpSpPr>
          <p:grpSpPr>
            <a:xfrm>
              <a:off x="2626977" y="593685"/>
              <a:ext cx="873022" cy="1827834"/>
              <a:chOff x="2626977" y="593685"/>
              <a:chExt cx="873022" cy="1827834"/>
            </a:xfrm>
          </p:grpSpPr>
          <p:grpSp>
            <p:nvGrpSpPr>
              <p:cNvPr id="20" name="グループ化 19"/>
              <p:cNvGrpSpPr/>
              <p:nvPr/>
            </p:nvGrpSpPr>
            <p:grpSpPr>
              <a:xfrm>
                <a:off x="2626977" y="795228"/>
                <a:ext cx="873022" cy="1626291"/>
                <a:chOff x="4318340" y="2748625"/>
                <a:chExt cx="599435" cy="1031479"/>
              </a:xfrm>
            </p:grpSpPr>
            <p:sp>
              <p:nvSpPr>
                <p:cNvPr id="2" name="正方形/長方形 1"/>
                <p:cNvSpPr/>
                <p:nvPr/>
              </p:nvSpPr>
              <p:spPr>
                <a:xfrm>
                  <a:off x="4364063" y="2748626"/>
                  <a:ext cx="507993" cy="320375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2">
                        <a:lumMod val="20000"/>
                        <a:lumOff val="80000"/>
                        <a:shade val="30000"/>
                        <a:satMod val="115000"/>
                      </a:schemeClr>
                    </a:gs>
                    <a:gs pos="50000">
                      <a:schemeClr val="bg2">
                        <a:lumMod val="20000"/>
                        <a:lumOff val="80000"/>
                        <a:shade val="67500"/>
                        <a:satMod val="115000"/>
                      </a:schemeClr>
                    </a:gs>
                    <a:gs pos="100000">
                      <a:schemeClr val="bg2">
                        <a:lumMod val="20000"/>
                        <a:lumOff val="80000"/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" name="正方形/長方形 2"/>
                <p:cNvSpPr/>
                <p:nvPr/>
              </p:nvSpPr>
              <p:spPr>
                <a:xfrm>
                  <a:off x="4364064" y="3294000"/>
                  <a:ext cx="507991" cy="486104"/>
                </a:xfrm>
                <a:prstGeom prst="rect">
                  <a:avLst/>
                </a:prstGeom>
                <a:solidFill>
                  <a:schemeClr val="bg2">
                    <a:lumMod val="20000"/>
                    <a:lumOff val="8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" name="正方形/長方形 3"/>
                <p:cNvSpPr/>
                <p:nvPr/>
              </p:nvSpPr>
              <p:spPr>
                <a:xfrm>
                  <a:off x="4872056" y="3292976"/>
                  <a:ext cx="45719" cy="487128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" name="正方形/長方形 4"/>
                <p:cNvSpPr/>
                <p:nvPr/>
              </p:nvSpPr>
              <p:spPr>
                <a:xfrm>
                  <a:off x="4364062" y="3191688"/>
                  <a:ext cx="507993" cy="102313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5400000" scaled="0"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" name="正方形/長方形 5"/>
                <p:cNvSpPr/>
                <p:nvPr/>
              </p:nvSpPr>
              <p:spPr>
                <a:xfrm>
                  <a:off x="4458001" y="3294000"/>
                  <a:ext cx="315000" cy="486104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" name="正方形/長方形 6"/>
                <p:cNvSpPr/>
                <p:nvPr/>
              </p:nvSpPr>
              <p:spPr>
                <a:xfrm>
                  <a:off x="4364061" y="3069000"/>
                  <a:ext cx="507994" cy="122687"/>
                </a:xfrm>
                <a:prstGeom prst="rect">
                  <a:avLst/>
                </a:prstGeom>
                <a:solidFill>
                  <a:schemeClr val="bg2">
                    <a:lumMod val="20000"/>
                    <a:lumOff val="8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" name="正方形/長方形 7"/>
                <p:cNvSpPr/>
                <p:nvPr/>
              </p:nvSpPr>
              <p:spPr>
                <a:xfrm>
                  <a:off x="4872055" y="2748625"/>
                  <a:ext cx="45719" cy="410376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" name="正方形/長方形 8"/>
                <p:cNvSpPr/>
                <p:nvPr/>
              </p:nvSpPr>
              <p:spPr>
                <a:xfrm flipH="1">
                  <a:off x="4872053" y="3157976"/>
                  <a:ext cx="45719" cy="136024"/>
                </a:xfrm>
                <a:prstGeom prst="rect">
                  <a:avLst/>
                </a:prstGeom>
                <a:solidFill>
                  <a:srgbClr val="FF33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" name="正方形/長方形 9"/>
                <p:cNvSpPr/>
                <p:nvPr/>
              </p:nvSpPr>
              <p:spPr>
                <a:xfrm>
                  <a:off x="4318343" y="3292976"/>
                  <a:ext cx="45719" cy="487128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" name="正方形/長方形 10"/>
                <p:cNvSpPr/>
                <p:nvPr/>
              </p:nvSpPr>
              <p:spPr>
                <a:xfrm>
                  <a:off x="4318342" y="2748625"/>
                  <a:ext cx="45719" cy="410376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" name="正方形/長方形 11"/>
                <p:cNvSpPr/>
                <p:nvPr/>
              </p:nvSpPr>
              <p:spPr>
                <a:xfrm flipH="1">
                  <a:off x="4318340" y="3157976"/>
                  <a:ext cx="45719" cy="136024"/>
                </a:xfrm>
                <a:prstGeom prst="rect">
                  <a:avLst/>
                </a:prstGeom>
                <a:solidFill>
                  <a:srgbClr val="FF33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8" name="片側の 2 つの角を丸めた四角形 27"/>
              <p:cNvSpPr/>
              <p:nvPr/>
            </p:nvSpPr>
            <p:spPr bwMode="auto">
              <a:xfrm>
                <a:off x="2693559" y="593685"/>
                <a:ext cx="739846" cy="201544"/>
              </a:xfrm>
              <a:prstGeom prst="round2Same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9" name="グループ化 78"/>
              <p:cNvGrpSpPr/>
              <p:nvPr/>
            </p:nvGrpSpPr>
            <p:grpSpPr>
              <a:xfrm>
                <a:off x="2733015" y="1516393"/>
                <a:ext cx="653498" cy="117614"/>
                <a:chOff x="2747756" y="1479025"/>
                <a:chExt cx="653498" cy="154315"/>
              </a:xfrm>
            </p:grpSpPr>
            <p:grpSp>
              <p:nvGrpSpPr>
                <p:cNvPr id="71" name="グループ化 70"/>
                <p:cNvGrpSpPr/>
                <p:nvPr/>
              </p:nvGrpSpPr>
              <p:grpSpPr>
                <a:xfrm>
                  <a:off x="3213345" y="1543933"/>
                  <a:ext cx="187909" cy="89407"/>
                  <a:chOff x="3213345" y="1372913"/>
                  <a:chExt cx="187909" cy="104003"/>
                </a:xfrm>
              </p:grpSpPr>
              <p:sp>
                <p:nvSpPr>
                  <p:cNvPr id="52" name="正方形/長方形 51"/>
                  <p:cNvSpPr/>
                  <p:nvPr/>
                </p:nvSpPr>
                <p:spPr bwMode="auto">
                  <a:xfrm>
                    <a:off x="3213345" y="1372913"/>
                    <a:ext cx="187909" cy="104003"/>
                  </a:xfrm>
                  <a:prstGeom prst="rect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70" name="グループ化 69"/>
                  <p:cNvGrpSpPr/>
                  <p:nvPr/>
                </p:nvGrpSpPr>
                <p:grpSpPr>
                  <a:xfrm>
                    <a:off x="3224070" y="1380487"/>
                    <a:ext cx="166459" cy="91565"/>
                    <a:chOff x="3219255" y="1336631"/>
                    <a:chExt cx="166459" cy="91565"/>
                  </a:xfrm>
                </p:grpSpPr>
                <p:grpSp>
                  <p:nvGrpSpPr>
                    <p:cNvPr id="54" name="グループ化 53"/>
                    <p:cNvGrpSpPr/>
                    <p:nvPr/>
                  </p:nvGrpSpPr>
                  <p:grpSpPr>
                    <a:xfrm>
                      <a:off x="3219255" y="1336631"/>
                      <a:ext cx="33016" cy="91565"/>
                      <a:chOff x="3227655" y="1322057"/>
                      <a:chExt cx="45719" cy="96060"/>
                    </a:xfrm>
                  </p:grpSpPr>
                  <p:sp>
                    <p:nvSpPr>
                      <p:cNvPr id="67" name="正方形/長方形 66"/>
                      <p:cNvSpPr/>
                      <p:nvPr/>
                    </p:nvSpPr>
                    <p:spPr bwMode="auto">
                      <a:xfrm>
                        <a:off x="3227655" y="1322057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8" name="正方形/長方形 67"/>
                      <p:cNvSpPr/>
                      <p:nvPr/>
                    </p:nvSpPr>
                    <p:spPr bwMode="auto">
                      <a:xfrm>
                        <a:off x="3227655" y="1347633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9" name="正方形/長方形 68"/>
                      <p:cNvSpPr/>
                      <p:nvPr/>
                    </p:nvSpPr>
                    <p:spPr bwMode="auto">
                      <a:xfrm>
                        <a:off x="3227655" y="1372398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55" name="グループ化 54"/>
                    <p:cNvGrpSpPr/>
                    <p:nvPr/>
                  </p:nvGrpSpPr>
                  <p:grpSpPr>
                    <a:xfrm>
                      <a:off x="3263736" y="1336631"/>
                      <a:ext cx="33016" cy="91565"/>
                      <a:chOff x="3227655" y="1322057"/>
                      <a:chExt cx="45719" cy="96060"/>
                    </a:xfrm>
                  </p:grpSpPr>
                  <p:sp>
                    <p:nvSpPr>
                      <p:cNvPr id="64" name="正方形/長方形 63"/>
                      <p:cNvSpPr/>
                      <p:nvPr/>
                    </p:nvSpPr>
                    <p:spPr bwMode="auto">
                      <a:xfrm>
                        <a:off x="3227655" y="1322057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5" name="正方形/長方形 64"/>
                      <p:cNvSpPr/>
                      <p:nvPr/>
                    </p:nvSpPr>
                    <p:spPr bwMode="auto">
                      <a:xfrm>
                        <a:off x="3227655" y="1347633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6" name="正方形/長方形 65"/>
                      <p:cNvSpPr/>
                      <p:nvPr/>
                    </p:nvSpPr>
                    <p:spPr bwMode="auto">
                      <a:xfrm>
                        <a:off x="3227655" y="1372398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56" name="グループ化 55"/>
                    <p:cNvGrpSpPr/>
                    <p:nvPr/>
                  </p:nvGrpSpPr>
                  <p:grpSpPr>
                    <a:xfrm>
                      <a:off x="3308217" y="1336631"/>
                      <a:ext cx="33016" cy="91565"/>
                      <a:chOff x="3227655" y="1322057"/>
                      <a:chExt cx="45719" cy="96060"/>
                    </a:xfrm>
                  </p:grpSpPr>
                  <p:sp>
                    <p:nvSpPr>
                      <p:cNvPr id="61" name="正方形/長方形 60"/>
                      <p:cNvSpPr/>
                      <p:nvPr/>
                    </p:nvSpPr>
                    <p:spPr bwMode="auto">
                      <a:xfrm>
                        <a:off x="3227655" y="1322057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2" name="正方形/長方形 61"/>
                      <p:cNvSpPr/>
                      <p:nvPr/>
                    </p:nvSpPr>
                    <p:spPr bwMode="auto">
                      <a:xfrm>
                        <a:off x="3227655" y="1347633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3" name="正方形/長方形 62"/>
                      <p:cNvSpPr/>
                      <p:nvPr/>
                    </p:nvSpPr>
                    <p:spPr bwMode="auto">
                      <a:xfrm>
                        <a:off x="3227655" y="1372398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57" name="グループ化 56"/>
                    <p:cNvGrpSpPr/>
                    <p:nvPr/>
                  </p:nvGrpSpPr>
                  <p:grpSpPr>
                    <a:xfrm>
                      <a:off x="3352698" y="1336631"/>
                      <a:ext cx="33016" cy="91565"/>
                      <a:chOff x="3227655" y="1322057"/>
                      <a:chExt cx="45719" cy="96060"/>
                    </a:xfrm>
                  </p:grpSpPr>
                  <p:sp>
                    <p:nvSpPr>
                      <p:cNvPr id="58" name="正方形/長方形 57"/>
                      <p:cNvSpPr/>
                      <p:nvPr/>
                    </p:nvSpPr>
                    <p:spPr bwMode="auto">
                      <a:xfrm>
                        <a:off x="3227655" y="1322057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9" name="正方形/長方形 58"/>
                      <p:cNvSpPr/>
                      <p:nvPr/>
                    </p:nvSpPr>
                    <p:spPr bwMode="auto">
                      <a:xfrm>
                        <a:off x="3227655" y="1347633"/>
                        <a:ext cx="45719" cy="45719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0" name="正方形/長方形 59"/>
                      <p:cNvSpPr/>
                      <p:nvPr/>
                    </p:nvSpPr>
                    <p:spPr bwMode="auto">
                      <a:xfrm>
                        <a:off x="3227655" y="1372398"/>
                        <a:ext cx="45719" cy="45719"/>
                      </a:xfrm>
                      <a:prstGeom prst="rect">
                        <a:avLst/>
                      </a:prstGeom>
                      <a:solidFill>
                        <a:srgbClr val="00B0F0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</p:grpSp>
            <p:grpSp>
              <p:nvGrpSpPr>
                <p:cNvPr id="74" name="グループ化 73"/>
                <p:cNvGrpSpPr/>
                <p:nvPr/>
              </p:nvGrpSpPr>
              <p:grpSpPr>
                <a:xfrm>
                  <a:off x="3213344" y="1479900"/>
                  <a:ext cx="187909" cy="50877"/>
                  <a:chOff x="3192330" y="1336632"/>
                  <a:chExt cx="90010" cy="140285"/>
                </a:xfrm>
              </p:grpSpPr>
              <p:sp>
                <p:nvSpPr>
                  <p:cNvPr id="72" name="正方形/長方形 71"/>
                  <p:cNvSpPr/>
                  <p:nvPr/>
                </p:nvSpPr>
                <p:spPr bwMode="auto">
                  <a:xfrm>
                    <a:off x="3192330" y="1336632"/>
                    <a:ext cx="90010" cy="140285"/>
                  </a:xfrm>
                  <a:prstGeom prst="rect">
                    <a:avLst/>
                  </a:prstGeom>
                  <a:solidFill>
                    <a:schemeClr val="bg2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" name="正方形/長方形 72"/>
                  <p:cNvSpPr/>
                  <p:nvPr/>
                </p:nvSpPr>
                <p:spPr bwMode="auto">
                  <a:xfrm>
                    <a:off x="3192330" y="1367113"/>
                    <a:ext cx="90010" cy="70142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5" name="角丸四角形 74"/>
                <p:cNvSpPr/>
                <p:nvPr/>
              </p:nvSpPr>
              <p:spPr>
                <a:xfrm>
                  <a:off x="2747756" y="1479025"/>
                  <a:ext cx="405044" cy="140285"/>
                </a:xfrm>
                <a:prstGeom prst="roundRect">
                  <a:avLst/>
                </a:prstGeom>
                <a:gradFill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5400000" scaled="0"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76" name="グループ化 75"/>
              <p:cNvGrpSpPr/>
              <p:nvPr/>
            </p:nvGrpSpPr>
            <p:grpSpPr>
              <a:xfrm>
                <a:off x="2762658" y="1370493"/>
                <a:ext cx="187909" cy="50877"/>
                <a:chOff x="3192330" y="1336632"/>
                <a:chExt cx="90010" cy="140285"/>
              </a:xfrm>
            </p:grpSpPr>
            <p:sp>
              <p:nvSpPr>
                <p:cNvPr id="77" name="正方形/長方形 76"/>
                <p:cNvSpPr/>
                <p:nvPr/>
              </p:nvSpPr>
              <p:spPr bwMode="auto">
                <a:xfrm>
                  <a:off x="3192330" y="1336632"/>
                  <a:ext cx="90010" cy="140285"/>
                </a:xfrm>
                <a:prstGeom prst="rect">
                  <a:avLst/>
                </a:prstGeom>
                <a:solidFill>
                  <a:schemeClr val="bg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正方形/長方形 77"/>
                <p:cNvSpPr/>
                <p:nvPr/>
              </p:nvSpPr>
              <p:spPr bwMode="auto">
                <a:xfrm>
                  <a:off x="3192330" y="1367113"/>
                  <a:ext cx="90010" cy="70142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1" name="正方形/長方形 80"/>
              <p:cNvSpPr/>
              <p:nvPr/>
            </p:nvSpPr>
            <p:spPr bwMode="auto">
              <a:xfrm>
                <a:off x="2756923" y="863473"/>
                <a:ext cx="613130" cy="36028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正方形/長方形 81"/>
              <p:cNvSpPr/>
              <p:nvPr/>
            </p:nvSpPr>
            <p:spPr bwMode="auto">
              <a:xfrm>
                <a:off x="2779782" y="886334"/>
                <a:ext cx="569207" cy="31381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テキスト ボックス 109"/>
              <p:cNvSpPr txBox="1"/>
              <p:nvPr/>
            </p:nvSpPr>
            <p:spPr>
              <a:xfrm>
                <a:off x="2816857" y="633656"/>
                <a:ext cx="495055" cy="121601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lt"/>
                    <a:ea typeface="+mj-ea"/>
                  </a:rPr>
                  <a:t>A T M</a:t>
                </a:r>
                <a:endParaRPr kumimoji="1" lang="ja-JP" altLang="en-US" b="1" dirty="0">
                  <a:solidFill>
                    <a:schemeClr val="bg1"/>
                  </a:solidFill>
                  <a:latin typeface="+mj-lt"/>
                  <a:ea typeface="+mj-ea"/>
                </a:endParaRPr>
              </a:p>
            </p:txBody>
          </p:sp>
        </p:grpSp>
        <p:grpSp>
          <p:nvGrpSpPr>
            <p:cNvPr id="1044" name="グループ化 1043"/>
            <p:cNvGrpSpPr/>
            <p:nvPr/>
          </p:nvGrpSpPr>
          <p:grpSpPr>
            <a:xfrm>
              <a:off x="2789735" y="1002324"/>
              <a:ext cx="553771" cy="1489553"/>
              <a:chOff x="1037436" y="1002324"/>
              <a:chExt cx="553771" cy="1489553"/>
            </a:xfrm>
            <a:solidFill>
              <a:schemeClr val="tx1"/>
            </a:solidFill>
          </p:grpSpPr>
          <p:grpSp>
            <p:nvGrpSpPr>
              <p:cNvPr id="1045" name="グループ化 1044"/>
              <p:cNvGrpSpPr/>
              <p:nvPr/>
            </p:nvGrpSpPr>
            <p:grpSpPr>
              <a:xfrm>
                <a:off x="1097813" y="1002324"/>
                <a:ext cx="431815" cy="1489553"/>
                <a:chOff x="453577" y="1176679"/>
                <a:chExt cx="368073" cy="1269675"/>
              </a:xfrm>
              <a:grpFill/>
            </p:grpSpPr>
            <p:sp>
              <p:nvSpPr>
                <p:cNvPr id="1048" name="円/楕円 1047"/>
                <p:cNvSpPr/>
                <p:nvPr/>
              </p:nvSpPr>
              <p:spPr bwMode="auto">
                <a:xfrm>
                  <a:off x="488128" y="1176679"/>
                  <a:ext cx="298971" cy="298971"/>
                </a:xfrm>
                <a:prstGeom prst="ellipse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9" name="片側の 2 つの角を丸めた四角形 1048"/>
                <p:cNvSpPr/>
                <p:nvPr/>
              </p:nvSpPr>
              <p:spPr bwMode="auto">
                <a:xfrm>
                  <a:off x="453577" y="1441719"/>
                  <a:ext cx="368073" cy="543166"/>
                </a:xfrm>
                <a:prstGeom prst="round2Same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0" name="台形 1049"/>
                <p:cNvSpPr/>
                <p:nvPr/>
              </p:nvSpPr>
              <p:spPr bwMode="auto">
                <a:xfrm rot="10800000">
                  <a:off x="488127" y="1984884"/>
                  <a:ext cx="149485" cy="461470"/>
                </a:xfrm>
                <a:prstGeom prst="trapezoid">
                  <a:avLst>
                    <a:gd name="adj" fmla="val 19902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1" name="台形 1050"/>
                <p:cNvSpPr/>
                <p:nvPr/>
              </p:nvSpPr>
              <p:spPr bwMode="auto">
                <a:xfrm rot="10800000">
                  <a:off x="635447" y="1984884"/>
                  <a:ext cx="149485" cy="461470"/>
                </a:xfrm>
                <a:prstGeom prst="trapezoid">
                  <a:avLst>
                    <a:gd name="adj" fmla="val 19902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46" name="角丸四角形 1045"/>
              <p:cNvSpPr/>
              <p:nvPr/>
            </p:nvSpPr>
            <p:spPr bwMode="auto">
              <a:xfrm rot="17537433">
                <a:off x="884105" y="1461941"/>
                <a:ext cx="435020" cy="128357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7" name="角丸四角形 1046"/>
              <p:cNvSpPr/>
              <p:nvPr/>
            </p:nvSpPr>
            <p:spPr bwMode="auto">
              <a:xfrm rot="4062567" flipH="1">
                <a:off x="1309519" y="1461941"/>
                <a:ext cx="435020" cy="128357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52" name="グループ化 1051"/>
            <p:cNvGrpSpPr/>
            <p:nvPr/>
          </p:nvGrpSpPr>
          <p:grpSpPr>
            <a:xfrm>
              <a:off x="2789735" y="1002324"/>
              <a:ext cx="553771" cy="1489553"/>
              <a:chOff x="1037436" y="1002324"/>
              <a:chExt cx="553771" cy="1489553"/>
            </a:xfrm>
            <a:solidFill>
              <a:srgbClr val="FF3399"/>
            </a:solidFill>
          </p:grpSpPr>
          <p:grpSp>
            <p:nvGrpSpPr>
              <p:cNvPr id="1053" name="グループ化 1052"/>
              <p:cNvGrpSpPr/>
              <p:nvPr/>
            </p:nvGrpSpPr>
            <p:grpSpPr>
              <a:xfrm>
                <a:off x="1097813" y="1002324"/>
                <a:ext cx="431815" cy="1489553"/>
                <a:chOff x="453577" y="1176679"/>
                <a:chExt cx="368073" cy="1269675"/>
              </a:xfrm>
              <a:grpFill/>
            </p:grpSpPr>
            <p:sp>
              <p:nvSpPr>
                <p:cNvPr id="1056" name="円/楕円 1055"/>
                <p:cNvSpPr/>
                <p:nvPr/>
              </p:nvSpPr>
              <p:spPr bwMode="auto">
                <a:xfrm>
                  <a:off x="488128" y="1176679"/>
                  <a:ext cx="298971" cy="298971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7" name="片側の 2 つの角を丸めた四角形 1056"/>
                <p:cNvSpPr/>
                <p:nvPr/>
              </p:nvSpPr>
              <p:spPr bwMode="auto">
                <a:xfrm>
                  <a:off x="453577" y="1441719"/>
                  <a:ext cx="368073" cy="543166"/>
                </a:xfrm>
                <a:prstGeom prst="round2Same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8" name="台形 1057"/>
                <p:cNvSpPr/>
                <p:nvPr/>
              </p:nvSpPr>
              <p:spPr bwMode="auto">
                <a:xfrm rot="10800000">
                  <a:off x="488127" y="1984884"/>
                  <a:ext cx="149485" cy="461470"/>
                </a:xfrm>
                <a:prstGeom prst="trapezoid">
                  <a:avLst>
                    <a:gd name="adj" fmla="val 19902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9" name="台形 1058"/>
                <p:cNvSpPr/>
                <p:nvPr/>
              </p:nvSpPr>
              <p:spPr bwMode="auto">
                <a:xfrm rot="10800000">
                  <a:off x="635447" y="1984884"/>
                  <a:ext cx="149485" cy="461470"/>
                </a:xfrm>
                <a:prstGeom prst="trapezoid">
                  <a:avLst>
                    <a:gd name="adj" fmla="val 19902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54" name="角丸四角形 1053"/>
              <p:cNvSpPr/>
              <p:nvPr/>
            </p:nvSpPr>
            <p:spPr bwMode="auto">
              <a:xfrm rot="17537433">
                <a:off x="884105" y="1461941"/>
                <a:ext cx="435020" cy="128357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角丸四角形 1054"/>
              <p:cNvSpPr/>
              <p:nvPr/>
            </p:nvSpPr>
            <p:spPr bwMode="auto">
              <a:xfrm rot="4062567" flipH="1">
                <a:off x="1309519" y="1461941"/>
                <a:ext cx="435020" cy="128357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9" name="グループ化 48"/>
          <p:cNvGrpSpPr/>
          <p:nvPr/>
        </p:nvGrpSpPr>
        <p:grpSpPr>
          <a:xfrm>
            <a:off x="2626977" y="2529165"/>
            <a:ext cx="873022" cy="1882952"/>
            <a:chOff x="2626977" y="2529165"/>
            <a:chExt cx="873022" cy="1882952"/>
          </a:xfrm>
        </p:grpSpPr>
        <p:grpSp>
          <p:nvGrpSpPr>
            <p:cNvPr id="470" name="グループ化 469"/>
            <p:cNvGrpSpPr/>
            <p:nvPr/>
          </p:nvGrpSpPr>
          <p:grpSpPr>
            <a:xfrm>
              <a:off x="2626977" y="2529165"/>
              <a:ext cx="873022" cy="1827834"/>
              <a:chOff x="2626977" y="593685"/>
              <a:chExt cx="873022" cy="1827834"/>
            </a:xfrm>
          </p:grpSpPr>
          <p:grpSp>
            <p:nvGrpSpPr>
              <p:cNvPr id="471" name="グループ化 470"/>
              <p:cNvGrpSpPr/>
              <p:nvPr/>
            </p:nvGrpSpPr>
            <p:grpSpPr>
              <a:xfrm>
                <a:off x="2626977" y="795228"/>
                <a:ext cx="873022" cy="1626291"/>
                <a:chOff x="4318340" y="2748625"/>
                <a:chExt cx="599435" cy="1031479"/>
              </a:xfrm>
            </p:grpSpPr>
            <p:sp>
              <p:nvSpPr>
                <p:cNvPr id="503" name="正方形/長方形 502"/>
                <p:cNvSpPr/>
                <p:nvPr/>
              </p:nvSpPr>
              <p:spPr>
                <a:xfrm>
                  <a:off x="4364063" y="2748626"/>
                  <a:ext cx="507993" cy="320375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2">
                        <a:lumMod val="20000"/>
                        <a:lumOff val="80000"/>
                        <a:shade val="30000"/>
                        <a:satMod val="115000"/>
                      </a:schemeClr>
                    </a:gs>
                    <a:gs pos="50000">
                      <a:schemeClr val="bg2">
                        <a:lumMod val="20000"/>
                        <a:lumOff val="80000"/>
                        <a:shade val="67500"/>
                        <a:satMod val="115000"/>
                      </a:schemeClr>
                    </a:gs>
                    <a:gs pos="100000">
                      <a:schemeClr val="bg2">
                        <a:lumMod val="20000"/>
                        <a:lumOff val="80000"/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04" name="正方形/長方形 503"/>
                <p:cNvSpPr/>
                <p:nvPr/>
              </p:nvSpPr>
              <p:spPr>
                <a:xfrm>
                  <a:off x="4364064" y="3294000"/>
                  <a:ext cx="507991" cy="486104"/>
                </a:xfrm>
                <a:prstGeom prst="rect">
                  <a:avLst/>
                </a:prstGeom>
                <a:solidFill>
                  <a:schemeClr val="bg2">
                    <a:lumMod val="20000"/>
                    <a:lumOff val="8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05" name="正方形/長方形 504"/>
                <p:cNvSpPr/>
                <p:nvPr/>
              </p:nvSpPr>
              <p:spPr>
                <a:xfrm>
                  <a:off x="4872056" y="3292976"/>
                  <a:ext cx="45719" cy="487128"/>
                </a:xfrm>
                <a:prstGeom prst="rect">
                  <a:avLst/>
                </a:prstGeom>
                <a:solidFill>
                  <a:srgbClr val="0070C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06" name="正方形/長方形 505"/>
                <p:cNvSpPr/>
                <p:nvPr/>
              </p:nvSpPr>
              <p:spPr>
                <a:xfrm>
                  <a:off x="4364062" y="3191688"/>
                  <a:ext cx="507993" cy="102313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5400000" scaled="0"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07" name="正方形/長方形 506"/>
                <p:cNvSpPr/>
                <p:nvPr/>
              </p:nvSpPr>
              <p:spPr>
                <a:xfrm>
                  <a:off x="4458001" y="3294000"/>
                  <a:ext cx="315000" cy="486104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08" name="正方形/長方形 507"/>
                <p:cNvSpPr/>
                <p:nvPr/>
              </p:nvSpPr>
              <p:spPr>
                <a:xfrm>
                  <a:off x="4364061" y="3069000"/>
                  <a:ext cx="507994" cy="122687"/>
                </a:xfrm>
                <a:prstGeom prst="rect">
                  <a:avLst/>
                </a:prstGeom>
                <a:solidFill>
                  <a:schemeClr val="bg2">
                    <a:lumMod val="20000"/>
                    <a:lumOff val="8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09" name="正方形/長方形 508"/>
                <p:cNvSpPr/>
                <p:nvPr/>
              </p:nvSpPr>
              <p:spPr>
                <a:xfrm>
                  <a:off x="4872055" y="2748625"/>
                  <a:ext cx="45719" cy="410376"/>
                </a:xfrm>
                <a:prstGeom prst="rect">
                  <a:avLst/>
                </a:prstGeom>
                <a:solidFill>
                  <a:srgbClr val="0070C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10" name="正方形/長方形 509"/>
                <p:cNvSpPr/>
                <p:nvPr/>
              </p:nvSpPr>
              <p:spPr>
                <a:xfrm flipH="1">
                  <a:off x="4872053" y="3157976"/>
                  <a:ext cx="45719" cy="136024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11" name="正方形/長方形 510"/>
                <p:cNvSpPr/>
                <p:nvPr/>
              </p:nvSpPr>
              <p:spPr>
                <a:xfrm>
                  <a:off x="4318343" y="3292976"/>
                  <a:ext cx="45719" cy="487128"/>
                </a:xfrm>
                <a:prstGeom prst="rect">
                  <a:avLst/>
                </a:prstGeom>
                <a:solidFill>
                  <a:srgbClr val="0070C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12" name="正方形/長方形 511"/>
                <p:cNvSpPr/>
                <p:nvPr/>
              </p:nvSpPr>
              <p:spPr>
                <a:xfrm>
                  <a:off x="4318342" y="2748625"/>
                  <a:ext cx="45719" cy="410376"/>
                </a:xfrm>
                <a:prstGeom prst="rect">
                  <a:avLst/>
                </a:prstGeom>
                <a:solidFill>
                  <a:srgbClr val="0070C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13" name="正方形/長方形 512"/>
                <p:cNvSpPr/>
                <p:nvPr/>
              </p:nvSpPr>
              <p:spPr>
                <a:xfrm flipH="1">
                  <a:off x="4318340" y="3157976"/>
                  <a:ext cx="45719" cy="136024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472" name="片側の 2 つの角を丸めた四角形 471"/>
              <p:cNvSpPr/>
              <p:nvPr/>
            </p:nvSpPr>
            <p:spPr bwMode="auto">
              <a:xfrm>
                <a:off x="2693559" y="593685"/>
                <a:ext cx="739846" cy="201544"/>
              </a:xfrm>
              <a:prstGeom prst="round2SameRect">
                <a:avLst/>
              </a:prstGeom>
              <a:solidFill>
                <a:srgbClr val="0070C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73" name="グループ化 472"/>
              <p:cNvGrpSpPr/>
              <p:nvPr/>
            </p:nvGrpSpPr>
            <p:grpSpPr>
              <a:xfrm>
                <a:off x="2733015" y="1516393"/>
                <a:ext cx="653498" cy="117614"/>
                <a:chOff x="2747756" y="1479025"/>
                <a:chExt cx="653498" cy="154315"/>
              </a:xfrm>
            </p:grpSpPr>
            <p:grpSp>
              <p:nvGrpSpPr>
                <p:cNvPr id="480" name="グループ化 479"/>
                <p:cNvGrpSpPr/>
                <p:nvPr/>
              </p:nvGrpSpPr>
              <p:grpSpPr>
                <a:xfrm>
                  <a:off x="3213345" y="1543933"/>
                  <a:ext cx="187909" cy="89407"/>
                  <a:chOff x="3213345" y="1372913"/>
                  <a:chExt cx="187909" cy="104003"/>
                </a:xfrm>
              </p:grpSpPr>
              <p:sp>
                <p:nvSpPr>
                  <p:cNvPr id="485" name="正方形/長方形 484"/>
                  <p:cNvSpPr/>
                  <p:nvPr/>
                </p:nvSpPr>
                <p:spPr bwMode="auto">
                  <a:xfrm>
                    <a:off x="3213345" y="1372913"/>
                    <a:ext cx="187909" cy="104003"/>
                  </a:xfrm>
                  <a:prstGeom prst="rect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86" name="グループ化 485"/>
                  <p:cNvGrpSpPr/>
                  <p:nvPr/>
                </p:nvGrpSpPr>
                <p:grpSpPr>
                  <a:xfrm>
                    <a:off x="3224070" y="1380487"/>
                    <a:ext cx="166459" cy="91565"/>
                    <a:chOff x="3219255" y="1336631"/>
                    <a:chExt cx="166459" cy="91565"/>
                  </a:xfrm>
                </p:grpSpPr>
                <p:grpSp>
                  <p:nvGrpSpPr>
                    <p:cNvPr id="487" name="グループ化 486"/>
                    <p:cNvGrpSpPr/>
                    <p:nvPr/>
                  </p:nvGrpSpPr>
                  <p:grpSpPr>
                    <a:xfrm>
                      <a:off x="3219255" y="1336631"/>
                      <a:ext cx="33016" cy="91565"/>
                      <a:chOff x="3227655" y="1322057"/>
                      <a:chExt cx="45719" cy="96060"/>
                    </a:xfrm>
                  </p:grpSpPr>
                  <p:sp>
                    <p:nvSpPr>
                      <p:cNvPr id="500" name="正方形/長方形 499"/>
                      <p:cNvSpPr/>
                      <p:nvPr/>
                    </p:nvSpPr>
                    <p:spPr bwMode="auto">
                      <a:xfrm>
                        <a:off x="3227655" y="1322057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01" name="正方形/長方形 500"/>
                      <p:cNvSpPr/>
                      <p:nvPr/>
                    </p:nvSpPr>
                    <p:spPr bwMode="auto">
                      <a:xfrm>
                        <a:off x="3227655" y="1347633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02" name="正方形/長方形 501"/>
                      <p:cNvSpPr/>
                      <p:nvPr/>
                    </p:nvSpPr>
                    <p:spPr bwMode="auto">
                      <a:xfrm>
                        <a:off x="3227655" y="1372398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488" name="グループ化 487"/>
                    <p:cNvGrpSpPr/>
                    <p:nvPr/>
                  </p:nvGrpSpPr>
                  <p:grpSpPr>
                    <a:xfrm>
                      <a:off x="3263736" y="1336631"/>
                      <a:ext cx="33016" cy="91565"/>
                      <a:chOff x="3227655" y="1322057"/>
                      <a:chExt cx="45719" cy="96060"/>
                    </a:xfrm>
                  </p:grpSpPr>
                  <p:sp>
                    <p:nvSpPr>
                      <p:cNvPr id="497" name="正方形/長方形 496"/>
                      <p:cNvSpPr/>
                      <p:nvPr/>
                    </p:nvSpPr>
                    <p:spPr bwMode="auto">
                      <a:xfrm>
                        <a:off x="3227655" y="1322057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98" name="正方形/長方形 497"/>
                      <p:cNvSpPr/>
                      <p:nvPr/>
                    </p:nvSpPr>
                    <p:spPr bwMode="auto">
                      <a:xfrm>
                        <a:off x="3227655" y="1347633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99" name="正方形/長方形 498"/>
                      <p:cNvSpPr/>
                      <p:nvPr/>
                    </p:nvSpPr>
                    <p:spPr bwMode="auto">
                      <a:xfrm>
                        <a:off x="3227655" y="1372398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489" name="グループ化 488"/>
                    <p:cNvGrpSpPr/>
                    <p:nvPr/>
                  </p:nvGrpSpPr>
                  <p:grpSpPr>
                    <a:xfrm>
                      <a:off x="3308217" y="1336631"/>
                      <a:ext cx="33016" cy="91565"/>
                      <a:chOff x="3227655" y="1322057"/>
                      <a:chExt cx="45719" cy="96060"/>
                    </a:xfrm>
                  </p:grpSpPr>
                  <p:sp>
                    <p:nvSpPr>
                      <p:cNvPr id="494" name="正方形/長方形 493"/>
                      <p:cNvSpPr/>
                      <p:nvPr/>
                    </p:nvSpPr>
                    <p:spPr bwMode="auto">
                      <a:xfrm>
                        <a:off x="3227655" y="1322057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95" name="正方形/長方形 494"/>
                      <p:cNvSpPr/>
                      <p:nvPr/>
                    </p:nvSpPr>
                    <p:spPr bwMode="auto">
                      <a:xfrm>
                        <a:off x="3227655" y="1347633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96" name="正方形/長方形 495"/>
                      <p:cNvSpPr/>
                      <p:nvPr/>
                    </p:nvSpPr>
                    <p:spPr bwMode="auto">
                      <a:xfrm>
                        <a:off x="3227655" y="1372398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490" name="グループ化 489"/>
                    <p:cNvGrpSpPr/>
                    <p:nvPr/>
                  </p:nvGrpSpPr>
                  <p:grpSpPr>
                    <a:xfrm>
                      <a:off x="3352698" y="1336631"/>
                      <a:ext cx="33016" cy="91565"/>
                      <a:chOff x="3227655" y="1322057"/>
                      <a:chExt cx="45719" cy="96060"/>
                    </a:xfrm>
                  </p:grpSpPr>
                  <p:sp>
                    <p:nvSpPr>
                      <p:cNvPr id="491" name="正方形/長方形 490"/>
                      <p:cNvSpPr/>
                      <p:nvPr/>
                    </p:nvSpPr>
                    <p:spPr bwMode="auto">
                      <a:xfrm>
                        <a:off x="3227655" y="1322057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92" name="正方形/長方形 491"/>
                      <p:cNvSpPr/>
                      <p:nvPr/>
                    </p:nvSpPr>
                    <p:spPr bwMode="auto">
                      <a:xfrm>
                        <a:off x="3227655" y="1347633"/>
                        <a:ext cx="45719" cy="45719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93" name="正方形/長方形 492"/>
                      <p:cNvSpPr/>
                      <p:nvPr/>
                    </p:nvSpPr>
                    <p:spPr bwMode="auto">
                      <a:xfrm>
                        <a:off x="3227655" y="1372398"/>
                        <a:ext cx="45719" cy="45719"/>
                      </a:xfrm>
                      <a:prstGeom prst="rect">
                        <a:avLst/>
                      </a:prstGeom>
                      <a:solidFill>
                        <a:srgbClr val="00B0F0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</p:grpSp>
            <p:grpSp>
              <p:nvGrpSpPr>
                <p:cNvPr id="481" name="グループ化 480"/>
                <p:cNvGrpSpPr/>
                <p:nvPr/>
              </p:nvGrpSpPr>
              <p:grpSpPr>
                <a:xfrm>
                  <a:off x="3213344" y="1479900"/>
                  <a:ext cx="187909" cy="50877"/>
                  <a:chOff x="3192330" y="1336632"/>
                  <a:chExt cx="90010" cy="140285"/>
                </a:xfrm>
              </p:grpSpPr>
              <p:sp>
                <p:nvSpPr>
                  <p:cNvPr id="483" name="正方形/長方形 482"/>
                  <p:cNvSpPr/>
                  <p:nvPr/>
                </p:nvSpPr>
                <p:spPr bwMode="auto">
                  <a:xfrm>
                    <a:off x="3192330" y="1336632"/>
                    <a:ext cx="90010" cy="140285"/>
                  </a:xfrm>
                  <a:prstGeom prst="rect">
                    <a:avLst/>
                  </a:prstGeom>
                  <a:solidFill>
                    <a:schemeClr val="bg2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4" name="正方形/長方形 483"/>
                  <p:cNvSpPr/>
                  <p:nvPr/>
                </p:nvSpPr>
                <p:spPr bwMode="auto">
                  <a:xfrm>
                    <a:off x="3192330" y="1367113"/>
                    <a:ext cx="90010" cy="70142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82" name="角丸四角形 481"/>
                <p:cNvSpPr/>
                <p:nvPr/>
              </p:nvSpPr>
              <p:spPr>
                <a:xfrm>
                  <a:off x="2747756" y="1479025"/>
                  <a:ext cx="405044" cy="140285"/>
                </a:xfrm>
                <a:prstGeom prst="roundRect">
                  <a:avLst/>
                </a:prstGeom>
                <a:gradFill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5400000" scaled="0"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74" name="グループ化 473"/>
              <p:cNvGrpSpPr/>
              <p:nvPr/>
            </p:nvGrpSpPr>
            <p:grpSpPr>
              <a:xfrm>
                <a:off x="2762658" y="1370493"/>
                <a:ext cx="187909" cy="50877"/>
                <a:chOff x="3192330" y="1336632"/>
                <a:chExt cx="90010" cy="140285"/>
              </a:xfrm>
            </p:grpSpPr>
            <p:sp>
              <p:nvSpPr>
                <p:cNvPr id="478" name="正方形/長方形 477"/>
                <p:cNvSpPr/>
                <p:nvPr/>
              </p:nvSpPr>
              <p:spPr bwMode="auto">
                <a:xfrm>
                  <a:off x="3192330" y="1336632"/>
                  <a:ext cx="90010" cy="140285"/>
                </a:xfrm>
                <a:prstGeom prst="rect">
                  <a:avLst/>
                </a:prstGeom>
                <a:solidFill>
                  <a:schemeClr val="bg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9" name="正方形/長方形 478"/>
                <p:cNvSpPr/>
                <p:nvPr/>
              </p:nvSpPr>
              <p:spPr bwMode="auto">
                <a:xfrm>
                  <a:off x="3192330" y="1367113"/>
                  <a:ext cx="90010" cy="70142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75" name="正方形/長方形 474"/>
              <p:cNvSpPr/>
              <p:nvPr/>
            </p:nvSpPr>
            <p:spPr bwMode="auto">
              <a:xfrm>
                <a:off x="2756923" y="863473"/>
                <a:ext cx="613130" cy="36028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6" name="正方形/長方形 475"/>
              <p:cNvSpPr/>
              <p:nvPr/>
            </p:nvSpPr>
            <p:spPr bwMode="auto">
              <a:xfrm>
                <a:off x="2779782" y="886334"/>
                <a:ext cx="569207" cy="31381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テキスト ボックス 476"/>
              <p:cNvSpPr txBox="1"/>
              <p:nvPr/>
            </p:nvSpPr>
            <p:spPr>
              <a:xfrm>
                <a:off x="2816857" y="633656"/>
                <a:ext cx="495055" cy="121601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lt"/>
                    <a:ea typeface="+mj-ea"/>
                  </a:rPr>
                  <a:t>A T M</a:t>
                </a:r>
                <a:endParaRPr kumimoji="1" lang="ja-JP" altLang="en-US" b="1" dirty="0">
                  <a:solidFill>
                    <a:schemeClr val="bg1"/>
                  </a:solidFill>
                  <a:latin typeface="+mj-lt"/>
                  <a:ea typeface="+mj-ea"/>
                </a:endParaRPr>
              </a:p>
            </p:txBody>
          </p:sp>
        </p:grpSp>
        <p:grpSp>
          <p:nvGrpSpPr>
            <p:cNvPr id="1060" name="グループ化 1059"/>
            <p:cNvGrpSpPr/>
            <p:nvPr/>
          </p:nvGrpSpPr>
          <p:grpSpPr>
            <a:xfrm>
              <a:off x="2789735" y="2922564"/>
              <a:ext cx="553771" cy="1489553"/>
              <a:chOff x="1037436" y="1002324"/>
              <a:chExt cx="553771" cy="1489553"/>
            </a:xfrm>
            <a:solidFill>
              <a:schemeClr val="tx1"/>
            </a:solidFill>
          </p:grpSpPr>
          <p:grpSp>
            <p:nvGrpSpPr>
              <p:cNvPr id="1061" name="グループ化 1060"/>
              <p:cNvGrpSpPr/>
              <p:nvPr/>
            </p:nvGrpSpPr>
            <p:grpSpPr>
              <a:xfrm>
                <a:off x="1097813" y="1002324"/>
                <a:ext cx="431815" cy="1489553"/>
                <a:chOff x="453577" y="1176679"/>
                <a:chExt cx="368073" cy="1269675"/>
              </a:xfrm>
              <a:grpFill/>
            </p:grpSpPr>
            <p:sp>
              <p:nvSpPr>
                <p:cNvPr id="1064" name="円/楕円 1063"/>
                <p:cNvSpPr/>
                <p:nvPr/>
              </p:nvSpPr>
              <p:spPr bwMode="auto">
                <a:xfrm>
                  <a:off x="488128" y="1176679"/>
                  <a:ext cx="298971" cy="298971"/>
                </a:xfrm>
                <a:prstGeom prst="ellipse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5" name="片側の 2 つの角を丸めた四角形 1064"/>
                <p:cNvSpPr/>
                <p:nvPr/>
              </p:nvSpPr>
              <p:spPr bwMode="auto">
                <a:xfrm>
                  <a:off x="453577" y="1441719"/>
                  <a:ext cx="368073" cy="543166"/>
                </a:xfrm>
                <a:prstGeom prst="round2Same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6" name="台形 1065"/>
                <p:cNvSpPr/>
                <p:nvPr/>
              </p:nvSpPr>
              <p:spPr bwMode="auto">
                <a:xfrm rot="10800000">
                  <a:off x="488127" y="1984884"/>
                  <a:ext cx="149485" cy="461470"/>
                </a:xfrm>
                <a:prstGeom prst="trapezoid">
                  <a:avLst>
                    <a:gd name="adj" fmla="val 19902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7" name="台形 1066"/>
                <p:cNvSpPr/>
                <p:nvPr/>
              </p:nvSpPr>
              <p:spPr bwMode="auto">
                <a:xfrm rot="10800000">
                  <a:off x="635447" y="1984884"/>
                  <a:ext cx="149485" cy="461470"/>
                </a:xfrm>
                <a:prstGeom prst="trapezoid">
                  <a:avLst>
                    <a:gd name="adj" fmla="val 19902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62" name="角丸四角形 1061"/>
              <p:cNvSpPr/>
              <p:nvPr/>
            </p:nvSpPr>
            <p:spPr bwMode="auto">
              <a:xfrm rot="17537433">
                <a:off x="884105" y="1461941"/>
                <a:ext cx="435020" cy="128357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角丸四角形 1062"/>
              <p:cNvSpPr/>
              <p:nvPr/>
            </p:nvSpPr>
            <p:spPr bwMode="auto">
              <a:xfrm rot="4062567" flipH="1">
                <a:off x="1309519" y="1461941"/>
                <a:ext cx="435020" cy="128357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68" name="グループ化 1067"/>
            <p:cNvGrpSpPr/>
            <p:nvPr/>
          </p:nvGrpSpPr>
          <p:grpSpPr>
            <a:xfrm>
              <a:off x="2789735" y="2922564"/>
              <a:ext cx="553771" cy="1489553"/>
              <a:chOff x="1037436" y="1002324"/>
              <a:chExt cx="553771" cy="1489553"/>
            </a:xfrm>
            <a:solidFill>
              <a:srgbClr val="FF3399"/>
            </a:solidFill>
          </p:grpSpPr>
          <p:grpSp>
            <p:nvGrpSpPr>
              <p:cNvPr id="1069" name="グループ化 1068"/>
              <p:cNvGrpSpPr/>
              <p:nvPr/>
            </p:nvGrpSpPr>
            <p:grpSpPr>
              <a:xfrm>
                <a:off x="1097813" y="1002324"/>
                <a:ext cx="431815" cy="1489553"/>
                <a:chOff x="453577" y="1176679"/>
                <a:chExt cx="368073" cy="1269675"/>
              </a:xfrm>
              <a:grpFill/>
            </p:grpSpPr>
            <p:sp>
              <p:nvSpPr>
                <p:cNvPr id="1072" name="円/楕円 1071"/>
                <p:cNvSpPr/>
                <p:nvPr/>
              </p:nvSpPr>
              <p:spPr bwMode="auto">
                <a:xfrm>
                  <a:off x="488128" y="1176679"/>
                  <a:ext cx="298971" cy="298971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3" name="片側の 2 つの角を丸めた四角形 1072"/>
                <p:cNvSpPr/>
                <p:nvPr/>
              </p:nvSpPr>
              <p:spPr bwMode="auto">
                <a:xfrm>
                  <a:off x="453577" y="1441719"/>
                  <a:ext cx="368073" cy="543166"/>
                </a:xfrm>
                <a:prstGeom prst="round2Same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4" name="台形 1073"/>
                <p:cNvSpPr/>
                <p:nvPr/>
              </p:nvSpPr>
              <p:spPr bwMode="auto">
                <a:xfrm rot="10800000">
                  <a:off x="488127" y="1984884"/>
                  <a:ext cx="149485" cy="461470"/>
                </a:xfrm>
                <a:prstGeom prst="trapezoid">
                  <a:avLst>
                    <a:gd name="adj" fmla="val 19902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5" name="台形 1074"/>
                <p:cNvSpPr/>
                <p:nvPr/>
              </p:nvSpPr>
              <p:spPr bwMode="auto">
                <a:xfrm rot="10800000">
                  <a:off x="635447" y="1984884"/>
                  <a:ext cx="149485" cy="461470"/>
                </a:xfrm>
                <a:prstGeom prst="trapezoid">
                  <a:avLst>
                    <a:gd name="adj" fmla="val 19902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70" name="角丸四角形 1069"/>
              <p:cNvSpPr/>
              <p:nvPr/>
            </p:nvSpPr>
            <p:spPr bwMode="auto">
              <a:xfrm rot="17537433">
                <a:off x="884105" y="1461941"/>
                <a:ext cx="435020" cy="128357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1" name="角丸四角形 1070"/>
              <p:cNvSpPr/>
              <p:nvPr/>
            </p:nvSpPr>
            <p:spPr bwMode="auto">
              <a:xfrm rot="4062567" flipH="1">
                <a:off x="1309519" y="1461941"/>
                <a:ext cx="435020" cy="128357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0" name="グループ化 49"/>
          <p:cNvGrpSpPr/>
          <p:nvPr/>
        </p:nvGrpSpPr>
        <p:grpSpPr>
          <a:xfrm>
            <a:off x="2626977" y="4464645"/>
            <a:ext cx="873022" cy="1867712"/>
            <a:chOff x="2626977" y="4464645"/>
            <a:chExt cx="873022" cy="1867712"/>
          </a:xfrm>
        </p:grpSpPr>
        <p:grpSp>
          <p:nvGrpSpPr>
            <p:cNvPr id="714" name="グループ化 713"/>
            <p:cNvGrpSpPr/>
            <p:nvPr/>
          </p:nvGrpSpPr>
          <p:grpSpPr>
            <a:xfrm>
              <a:off x="2626977" y="4464645"/>
              <a:ext cx="873022" cy="1827834"/>
              <a:chOff x="2626977" y="593685"/>
              <a:chExt cx="873022" cy="1827834"/>
            </a:xfrm>
          </p:grpSpPr>
          <p:grpSp>
            <p:nvGrpSpPr>
              <p:cNvPr id="715" name="グループ化 714"/>
              <p:cNvGrpSpPr/>
              <p:nvPr/>
            </p:nvGrpSpPr>
            <p:grpSpPr>
              <a:xfrm>
                <a:off x="2626977" y="795228"/>
                <a:ext cx="873022" cy="1626291"/>
                <a:chOff x="4318340" y="2748625"/>
                <a:chExt cx="599435" cy="1031479"/>
              </a:xfrm>
            </p:grpSpPr>
            <p:sp>
              <p:nvSpPr>
                <p:cNvPr id="747" name="正方形/長方形 746"/>
                <p:cNvSpPr/>
                <p:nvPr/>
              </p:nvSpPr>
              <p:spPr>
                <a:xfrm>
                  <a:off x="4364063" y="2748626"/>
                  <a:ext cx="507993" cy="320375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2">
                        <a:lumMod val="20000"/>
                        <a:lumOff val="80000"/>
                        <a:shade val="30000"/>
                        <a:satMod val="115000"/>
                      </a:schemeClr>
                    </a:gs>
                    <a:gs pos="50000">
                      <a:schemeClr val="bg2">
                        <a:lumMod val="20000"/>
                        <a:lumOff val="80000"/>
                        <a:shade val="67500"/>
                        <a:satMod val="115000"/>
                      </a:schemeClr>
                    </a:gs>
                    <a:gs pos="100000">
                      <a:schemeClr val="bg2">
                        <a:lumMod val="20000"/>
                        <a:lumOff val="80000"/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48" name="正方形/長方形 747"/>
                <p:cNvSpPr/>
                <p:nvPr/>
              </p:nvSpPr>
              <p:spPr>
                <a:xfrm>
                  <a:off x="4364064" y="3294000"/>
                  <a:ext cx="507991" cy="486104"/>
                </a:xfrm>
                <a:prstGeom prst="rect">
                  <a:avLst/>
                </a:prstGeom>
                <a:solidFill>
                  <a:schemeClr val="bg2">
                    <a:lumMod val="20000"/>
                    <a:lumOff val="8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49" name="正方形/長方形 748"/>
                <p:cNvSpPr/>
                <p:nvPr/>
              </p:nvSpPr>
              <p:spPr>
                <a:xfrm>
                  <a:off x="4872056" y="3292976"/>
                  <a:ext cx="45719" cy="487128"/>
                </a:xfrm>
                <a:prstGeom prst="rect">
                  <a:avLst/>
                </a:prstGeom>
                <a:solidFill>
                  <a:srgbClr val="33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50" name="正方形/長方形 749"/>
                <p:cNvSpPr/>
                <p:nvPr/>
              </p:nvSpPr>
              <p:spPr>
                <a:xfrm>
                  <a:off x="4364062" y="3191688"/>
                  <a:ext cx="507993" cy="102313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5400000" scaled="0"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51" name="正方形/長方形 750"/>
                <p:cNvSpPr/>
                <p:nvPr/>
              </p:nvSpPr>
              <p:spPr>
                <a:xfrm>
                  <a:off x="4458001" y="3294000"/>
                  <a:ext cx="315000" cy="486104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52" name="正方形/長方形 751"/>
                <p:cNvSpPr/>
                <p:nvPr/>
              </p:nvSpPr>
              <p:spPr>
                <a:xfrm>
                  <a:off x="4364061" y="3069000"/>
                  <a:ext cx="507994" cy="122687"/>
                </a:xfrm>
                <a:prstGeom prst="rect">
                  <a:avLst/>
                </a:prstGeom>
                <a:solidFill>
                  <a:schemeClr val="bg2">
                    <a:lumMod val="20000"/>
                    <a:lumOff val="8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53" name="正方形/長方形 752"/>
                <p:cNvSpPr/>
                <p:nvPr/>
              </p:nvSpPr>
              <p:spPr>
                <a:xfrm>
                  <a:off x="4872055" y="2748625"/>
                  <a:ext cx="45719" cy="410376"/>
                </a:xfrm>
                <a:prstGeom prst="rect">
                  <a:avLst/>
                </a:prstGeom>
                <a:solidFill>
                  <a:srgbClr val="33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54" name="正方形/長方形 753"/>
                <p:cNvSpPr/>
                <p:nvPr/>
              </p:nvSpPr>
              <p:spPr>
                <a:xfrm flipH="1">
                  <a:off x="4872053" y="3157976"/>
                  <a:ext cx="45719" cy="136024"/>
                </a:xfrm>
                <a:prstGeom prst="rect">
                  <a:avLst/>
                </a:prstGeom>
                <a:solidFill>
                  <a:srgbClr val="92D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55" name="正方形/長方形 754"/>
                <p:cNvSpPr/>
                <p:nvPr/>
              </p:nvSpPr>
              <p:spPr>
                <a:xfrm>
                  <a:off x="4318343" y="3292976"/>
                  <a:ext cx="45719" cy="487128"/>
                </a:xfrm>
                <a:prstGeom prst="rect">
                  <a:avLst/>
                </a:prstGeom>
                <a:solidFill>
                  <a:srgbClr val="33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56" name="正方形/長方形 755"/>
                <p:cNvSpPr/>
                <p:nvPr/>
              </p:nvSpPr>
              <p:spPr>
                <a:xfrm>
                  <a:off x="4318342" y="2748625"/>
                  <a:ext cx="45719" cy="410376"/>
                </a:xfrm>
                <a:prstGeom prst="rect">
                  <a:avLst/>
                </a:prstGeom>
                <a:solidFill>
                  <a:srgbClr val="33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57" name="正方形/長方形 756"/>
                <p:cNvSpPr/>
                <p:nvPr/>
              </p:nvSpPr>
              <p:spPr>
                <a:xfrm flipH="1">
                  <a:off x="4318340" y="3157976"/>
                  <a:ext cx="45719" cy="136024"/>
                </a:xfrm>
                <a:prstGeom prst="rect">
                  <a:avLst/>
                </a:prstGeom>
                <a:solidFill>
                  <a:srgbClr val="92D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716" name="片側の 2 つの角を丸めた四角形 715"/>
              <p:cNvSpPr/>
              <p:nvPr/>
            </p:nvSpPr>
            <p:spPr bwMode="auto">
              <a:xfrm>
                <a:off x="2693559" y="593685"/>
                <a:ext cx="739846" cy="201544"/>
              </a:xfrm>
              <a:prstGeom prst="round2Same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17" name="グループ化 716"/>
              <p:cNvGrpSpPr/>
              <p:nvPr/>
            </p:nvGrpSpPr>
            <p:grpSpPr>
              <a:xfrm>
                <a:off x="2733015" y="1516393"/>
                <a:ext cx="653498" cy="117614"/>
                <a:chOff x="2747756" y="1479025"/>
                <a:chExt cx="653498" cy="154315"/>
              </a:xfrm>
            </p:grpSpPr>
            <p:grpSp>
              <p:nvGrpSpPr>
                <p:cNvPr id="724" name="グループ化 723"/>
                <p:cNvGrpSpPr/>
                <p:nvPr/>
              </p:nvGrpSpPr>
              <p:grpSpPr>
                <a:xfrm>
                  <a:off x="3213345" y="1543933"/>
                  <a:ext cx="187909" cy="89407"/>
                  <a:chOff x="3213345" y="1372913"/>
                  <a:chExt cx="187909" cy="104003"/>
                </a:xfrm>
              </p:grpSpPr>
              <p:sp>
                <p:nvSpPr>
                  <p:cNvPr id="729" name="正方形/長方形 728"/>
                  <p:cNvSpPr/>
                  <p:nvPr/>
                </p:nvSpPr>
                <p:spPr bwMode="auto">
                  <a:xfrm>
                    <a:off x="3213345" y="1372913"/>
                    <a:ext cx="187909" cy="104003"/>
                  </a:xfrm>
                  <a:prstGeom prst="rect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730" name="グループ化 729"/>
                  <p:cNvGrpSpPr/>
                  <p:nvPr/>
                </p:nvGrpSpPr>
                <p:grpSpPr>
                  <a:xfrm>
                    <a:off x="3224070" y="1380487"/>
                    <a:ext cx="166459" cy="91565"/>
                    <a:chOff x="3219255" y="1336631"/>
                    <a:chExt cx="166459" cy="91565"/>
                  </a:xfrm>
                </p:grpSpPr>
                <p:grpSp>
                  <p:nvGrpSpPr>
                    <p:cNvPr id="731" name="グループ化 730"/>
                    <p:cNvGrpSpPr/>
                    <p:nvPr/>
                  </p:nvGrpSpPr>
                  <p:grpSpPr>
                    <a:xfrm>
                      <a:off x="3219255" y="1336631"/>
                      <a:ext cx="33016" cy="91565"/>
                      <a:chOff x="3227655" y="1322057"/>
                      <a:chExt cx="45719" cy="96060"/>
                    </a:xfrm>
                  </p:grpSpPr>
                  <p:sp>
                    <p:nvSpPr>
                      <p:cNvPr id="744" name="正方形/長方形 743"/>
                      <p:cNvSpPr/>
                      <p:nvPr/>
                    </p:nvSpPr>
                    <p:spPr bwMode="auto">
                      <a:xfrm>
                        <a:off x="3227655" y="1322057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45" name="正方形/長方形 744"/>
                      <p:cNvSpPr/>
                      <p:nvPr/>
                    </p:nvSpPr>
                    <p:spPr bwMode="auto">
                      <a:xfrm>
                        <a:off x="3227655" y="1347633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46" name="正方形/長方形 745"/>
                      <p:cNvSpPr/>
                      <p:nvPr/>
                    </p:nvSpPr>
                    <p:spPr bwMode="auto">
                      <a:xfrm>
                        <a:off x="3227655" y="1372398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732" name="グループ化 731"/>
                    <p:cNvGrpSpPr/>
                    <p:nvPr/>
                  </p:nvGrpSpPr>
                  <p:grpSpPr>
                    <a:xfrm>
                      <a:off x="3263736" y="1336631"/>
                      <a:ext cx="33016" cy="91565"/>
                      <a:chOff x="3227655" y="1322057"/>
                      <a:chExt cx="45719" cy="96060"/>
                    </a:xfrm>
                  </p:grpSpPr>
                  <p:sp>
                    <p:nvSpPr>
                      <p:cNvPr id="741" name="正方形/長方形 740"/>
                      <p:cNvSpPr/>
                      <p:nvPr/>
                    </p:nvSpPr>
                    <p:spPr bwMode="auto">
                      <a:xfrm>
                        <a:off x="3227655" y="1322057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42" name="正方形/長方形 741"/>
                      <p:cNvSpPr/>
                      <p:nvPr/>
                    </p:nvSpPr>
                    <p:spPr bwMode="auto">
                      <a:xfrm>
                        <a:off x="3227655" y="1347633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43" name="正方形/長方形 742"/>
                      <p:cNvSpPr/>
                      <p:nvPr/>
                    </p:nvSpPr>
                    <p:spPr bwMode="auto">
                      <a:xfrm>
                        <a:off x="3227655" y="1372398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733" name="グループ化 732"/>
                    <p:cNvGrpSpPr/>
                    <p:nvPr/>
                  </p:nvGrpSpPr>
                  <p:grpSpPr>
                    <a:xfrm>
                      <a:off x="3308217" y="1336631"/>
                      <a:ext cx="33016" cy="91565"/>
                      <a:chOff x="3227655" y="1322057"/>
                      <a:chExt cx="45719" cy="96060"/>
                    </a:xfrm>
                  </p:grpSpPr>
                  <p:sp>
                    <p:nvSpPr>
                      <p:cNvPr id="738" name="正方形/長方形 737"/>
                      <p:cNvSpPr/>
                      <p:nvPr/>
                    </p:nvSpPr>
                    <p:spPr bwMode="auto">
                      <a:xfrm>
                        <a:off x="3227655" y="1322057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39" name="正方形/長方形 738"/>
                      <p:cNvSpPr/>
                      <p:nvPr/>
                    </p:nvSpPr>
                    <p:spPr bwMode="auto">
                      <a:xfrm>
                        <a:off x="3227655" y="1347633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40" name="正方形/長方形 739"/>
                      <p:cNvSpPr/>
                      <p:nvPr/>
                    </p:nvSpPr>
                    <p:spPr bwMode="auto">
                      <a:xfrm>
                        <a:off x="3227655" y="1372398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734" name="グループ化 733"/>
                    <p:cNvGrpSpPr/>
                    <p:nvPr/>
                  </p:nvGrpSpPr>
                  <p:grpSpPr>
                    <a:xfrm>
                      <a:off x="3352698" y="1336631"/>
                      <a:ext cx="33016" cy="91565"/>
                      <a:chOff x="3227655" y="1322057"/>
                      <a:chExt cx="45719" cy="96060"/>
                    </a:xfrm>
                  </p:grpSpPr>
                  <p:sp>
                    <p:nvSpPr>
                      <p:cNvPr id="735" name="正方形/長方形 734"/>
                      <p:cNvSpPr/>
                      <p:nvPr/>
                    </p:nvSpPr>
                    <p:spPr bwMode="auto">
                      <a:xfrm>
                        <a:off x="3227655" y="1322057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36" name="正方形/長方形 735"/>
                      <p:cNvSpPr/>
                      <p:nvPr/>
                    </p:nvSpPr>
                    <p:spPr bwMode="auto">
                      <a:xfrm>
                        <a:off x="3227655" y="1347633"/>
                        <a:ext cx="45719" cy="45719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37" name="正方形/長方形 736"/>
                      <p:cNvSpPr/>
                      <p:nvPr/>
                    </p:nvSpPr>
                    <p:spPr bwMode="auto">
                      <a:xfrm>
                        <a:off x="3227655" y="1372398"/>
                        <a:ext cx="45719" cy="45719"/>
                      </a:xfrm>
                      <a:prstGeom prst="rect">
                        <a:avLst/>
                      </a:prstGeom>
                      <a:solidFill>
                        <a:srgbClr val="00B0F0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</p:grpSp>
            <p:grpSp>
              <p:nvGrpSpPr>
                <p:cNvPr id="725" name="グループ化 724"/>
                <p:cNvGrpSpPr/>
                <p:nvPr/>
              </p:nvGrpSpPr>
              <p:grpSpPr>
                <a:xfrm>
                  <a:off x="3213344" y="1479900"/>
                  <a:ext cx="187909" cy="50877"/>
                  <a:chOff x="3192330" y="1336632"/>
                  <a:chExt cx="90010" cy="140285"/>
                </a:xfrm>
              </p:grpSpPr>
              <p:sp>
                <p:nvSpPr>
                  <p:cNvPr id="727" name="正方形/長方形 726"/>
                  <p:cNvSpPr/>
                  <p:nvPr/>
                </p:nvSpPr>
                <p:spPr bwMode="auto">
                  <a:xfrm>
                    <a:off x="3192330" y="1336632"/>
                    <a:ext cx="90010" cy="140285"/>
                  </a:xfrm>
                  <a:prstGeom prst="rect">
                    <a:avLst/>
                  </a:prstGeom>
                  <a:solidFill>
                    <a:schemeClr val="bg2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8" name="正方形/長方形 727"/>
                  <p:cNvSpPr/>
                  <p:nvPr/>
                </p:nvSpPr>
                <p:spPr bwMode="auto">
                  <a:xfrm>
                    <a:off x="3192330" y="1367113"/>
                    <a:ext cx="90010" cy="70142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26" name="角丸四角形 725"/>
                <p:cNvSpPr/>
                <p:nvPr/>
              </p:nvSpPr>
              <p:spPr>
                <a:xfrm>
                  <a:off x="2747756" y="1479025"/>
                  <a:ext cx="405044" cy="140285"/>
                </a:xfrm>
                <a:prstGeom prst="roundRect">
                  <a:avLst/>
                </a:prstGeom>
                <a:gradFill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5400000" scaled="0"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718" name="グループ化 717"/>
              <p:cNvGrpSpPr/>
              <p:nvPr/>
            </p:nvGrpSpPr>
            <p:grpSpPr>
              <a:xfrm>
                <a:off x="2762658" y="1370493"/>
                <a:ext cx="187909" cy="50877"/>
                <a:chOff x="3192330" y="1336632"/>
                <a:chExt cx="90010" cy="140285"/>
              </a:xfrm>
            </p:grpSpPr>
            <p:sp>
              <p:nvSpPr>
                <p:cNvPr id="722" name="正方形/長方形 721"/>
                <p:cNvSpPr/>
                <p:nvPr/>
              </p:nvSpPr>
              <p:spPr bwMode="auto">
                <a:xfrm>
                  <a:off x="3192330" y="1336632"/>
                  <a:ext cx="90010" cy="140285"/>
                </a:xfrm>
                <a:prstGeom prst="rect">
                  <a:avLst/>
                </a:prstGeom>
                <a:solidFill>
                  <a:schemeClr val="bg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3" name="正方形/長方形 722"/>
                <p:cNvSpPr/>
                <p:nvPr/>
              </p:nvSpPr>
              <p:spPr bwMode="auto">
                <a:xfrm>
                  <a:off x="3192330" y="1367113"/>
                  <a:ext cx="90010" cy="70142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19" name="正方形/長方形 718"/>
              <p:cNvSpPr/>
              <p:nvPr/>
            </p:nvSpPr>
            <p:spPr bwMode="auto">
              <a:xfrm>
                <a:off x="2756923" y="863473"/>
                <a:ext cx="613130" cy="36028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0" name="正方形/長方形 719"/>
              <p:cNvSpPr/>
              <p:nvPr/>
            </p:nvSpPr>
            <p:spPr bwMode="auto">
              <a:xfrm>
                <a:off x="2779782" y="886334"/>
                <a:ext cx="569207" cy="31381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1" name="テキスト ボックス 720"/>
              <p:cNvSpPr txBox="1"/>
              <p:nvPr/>
            </p:nvSpPr>
            <p:spPr>
              <a:xfrm>
                <a:off x="2816857" y="633656"/>
                <a:ext cx="495055" cy="121601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lt"/>
                    <a:ea typeface="+mj-ea"/>
                  </a:rPr>
                  <a:t>A T M</a:t>
                </a:r>
                <a:endParaRPr kumimoji="1" lang="ja-JP" altLang="en-US" b="1" dirty="0">
                  <a:solidFill>
                    <a:schemeClr val="bg1"/>
                  </a:solidFill>
                  <a:latin typeface="+mj-lt"/>
                  <a:ea typeface="+mj-ea"/>
                </a:endParaRPr>
              </a:p>
            </p:txBody>
          </p:sp>
        </p:grpSp>
        <p:grpSp>
          <p:nvGrpSpPr>
            <p:cNvPr id="1076" name="グループ化 1075"/>
            <p:cNvGrpSpPr/>
            <p:nvPr/>
          </p:nvGrpSpPr>
          <p:grpSpPr>
            <a:xfrm>
              <a:off x="2789735" y="4842804"/>
              <a:ext cx="553771" cy="1489553"/>
              <a:chOff x="1037436" y="1002324"/>
              <a:chExt cx="553771" cy="1489553"/>
            </a:xfrm>
            <a:solidFill>
              <a:schemeClr val="tx1"/>
            </a:solidFill>
          </p:grpSpPr>
          <p:grpSp>
            <p:nvGrpSpPr>
              <p:cNvPr id="1077" name="グループ化 1076"/>
              <p:cNvGrpSpPr/>
              <p:nvPr/>
            </p:nvGrpSpPr>
            <p:grpSpPr>
              <a:xfrm>
                <a:off x="1097813" y="1002324"/>
                <a:ext cx="431815" cy="1489553"/>
                <a:chOff x="453577" y="1176679"/>
                <a:chExt cx="368073" cy="1269675"/>
              </a:xfrm>
              <a:grpFill/>
            </p:grpSpPr>
            <p:sp>
              <p:nvSpPr>
                <p:cNvPr id="1080" name="円/楕円 1079"/>
                <p:cNvSpPr/>
                <p:nvPr/>
              </p:nvSpPr>
              <p:spPr bwMode="auto">
                <a:xfrm>
                  <a:off x="488128" y="1176679"/>
                  <a:ext cx="298971" cy="298971"/>
                </a:xfrm>
                <a:prstGeom prst="ellipse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1" name="片側の 2 つの角を丸めた四角形 1080"/>
                <p:cNvSpPr/>
                <p:nvPr/>
              </p:nvSpPr>
              <p:spPr bwMode="auto">
                <a:xfrm>
                  <a:off x="453577" y="1441719"/>
                  <a:ext cx="368073" cy="543166"/>
                </a:xfrm>
                <a:prstGeom prst="round2Same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2" name="台形 1081"/>
                <p:cNvSpPr/>
                <p:nvPr/>
              </p:nvSpPr>
              <p:spPr bwMode="auto">
                <a:xfrm rot="10800000">
                  <a:off x="488127" y="1984884"/>
                  <a:ext cx="149485" cy="461470"/>
                </a:xfrm>
                <a:prstGeom prst="trapezoid">
                  <a:avLst>
                    <a:gd name="adj" fmla="val 19902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3" name="台形 1082"/>
                <p:cNvSpPr/>
                <p:nvPr/>
              </p:nvSpPr>
              <p:spPr bwMode="auto">
                <a:xfrm rot="10800000">
                  <a:off x="635447" y="1984884"/>
                  <a:ext cx="149485" cy="461470"/>
                </a:xfrm>
                <a:prstGeom prst="trapezoid">
                  <a:avLst>
                    <a:gd name="adj" fmla="val 19902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78" name="角丸四角形 1077"/>
              <p:cNvSpPr/>
              <p:nvPr/>
            </p:nvSpPr>
            <p:spPr bwMode="auto">
              <a:xfrm rot="17537433">
                <a:off x="884105" y="1461941"/>
                <a:ext cx="435020" cy="128357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9" name="角丸四角形 1078"/>
              <p:cNvSpPr/>
              <p:nvPr/>
            </p:nvSpPr>
            <p:spPr bwMode="auto">
              <a:xfrm rot="4062567" flipH="1">
                <a:off x="1309519" y="1461941"/>
                <a:ext cx="435020" cy="128357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84" name="グループ化 1083"/>
            <p:cNvGrpSpPr/>
            <p:nvPr/>
          </p:nvGrpSpPr>
          <p:grpSpPr>
            <a:xfrm>
              <a:off x="2789735" y="4842804"/>
              <a:ext cx="553771" cy="1489553"/>
              <a:chOff x="1037436" y="1002324"/>
              <a:chExt cx="553771" cy="1489553"/>
            </a:xfrm>
            <a:solidFill>
              <a:srgbClr val="FF3399"/>
            </a:solidFill>
          </p:grpSpPr>
          <p:grpSp>
            <p:nvGrpSpPr>
              <p:cNvPr id="1085" name="グループ化 1084"/>
              <p:cNvGrpSpPr/>
              <p:nvPr/>
            </p:nvGrpSpPr>
            <p:grpSpPr>
              <a:xfrm>
                <a:off x="1097813" y="1002324"/>
                <a:ext cx="431815" cy="1489553"/>
                <a:chOff x="453577" y="1176679"/>
                <a:chExt cx="368073" cy="1269675"/>
              </a:xfrm>
              <a:grpFill/>
            </p:grpSpPr>
            <p:sp>
              <p:nvSpPr>
                <p:cNvPr id="1088" name="円/楕円 1087"/>
                <p:cNvSpPr/>
                <p:nvPr/>
              </p:nvSpPr>
              <p:spPr bwMode="auto">
                <a:xfrm>
                  <a:off x="488128" y="1176679"/>
                  <a:ext cx="298971" cy="298971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9" name="片側の 2 つの角を丸めた四角形 1088"/>
                <p:cNvSpPr/>
                <p:nvPr/>
              </p:nvSpPr>
              <p:spPr bwMode="auto">
                <a:xfrm>
                  <a:off x="453577" y="1441719"/>
                  <a:ext cx="368073" cy="543166"/>
                </a:xfrm>
                <a:prstGeom prst="round2Same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0" name="台形 1089"/>
                <p:cNvSpPr/>
                <p:nvPr/>
              </p:nvSpPr>
              <p:spPr bwMode="auto">
                <a:xfrm rot="10800000">
                  <a:off x="488127" y="1984884"/>
                  <a:ext cx="149485" cy="461470"/>
                </a:xfrm>
                <a:prstGeom prst="trapezoid">
                  <a:avLst>
                    <a:gd name="adj" fmla="val 19902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1" name="台形 1090"/>
                <p:cNvSpPr/>
                <p:nvPr/>
              </p:nvSpPr>
              <p:spPr bwMode="auto">
                <a:xfrm rot="10800000">
                  <a:off x="635447" y="1984884"/>
                  <a:ext cx="149485" cy="461470"/>
                </a:xfrm>
                <a:prstGeom prst="trapezoid">
                  <a:avLst>
                    <a:gd name="adj" fmla="val 19902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86" name="角丸四角形 1085"/>
              <p:cNvSpPr/>
              <p:nvPr/>
            </p:nvSpPr>
            <p:spPr bwMode="auto">
              <a:xfrm rot="17537433">
                <a:off x="884105" y="1461941"/>
                <a:ext cx="435020" cy="128357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7" name="角丸四角形 1086"/>
              <p:cNvSpPr/>
              <p:nvPr/>
            </p:nvSpPr>
            <p:spPr bwMode="auto">
              <a:xfrm rot="4062567" flipH="1">
                <a:off x="1309519" y="1461941"/>
                <a:ext cx="435020" cy="128357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2" name="グループ化 41"/>
          <p:cNvGrpSpPr/>
          <p:nvPr/>
        </p:nvGrpSpPr>
        <p:grpSpPr>
          <a:xfrm>
            <a:off x="7563291" y="841704"/>
            <a:ext cx="1935214" cy="1686885"/>
            <a:chOff x="7563291" y="841704"/>
            <a:chExt cx="1935214" cy="1686885"/>
          </a:xfrm>
        </p:grpSpPr>
        <p:grpSp>
          <p:nvGrpSpPr>
            <p:cNvPr id="286" name="グループ化 285"/>
            <p:cNvGrpSpPr/>
            <p:nvPr/>
          </p:nvGrpSpPr>
          <p:grpSpPr>
            <a:xfrm>
              <a:off x="7878325" y="841704"/>
              <a:ext cx="1620180" cy="1579815"/>
              <a:chOff x="4142910" y="841704"/>
              <a:chExt cx="1620180" cy="1579815"/>
            </a:xfrm>
          </p:grpSpPr>
          <p:sp>
            <p:nvSpPr>
              <p:cNvPr id="112" name="正方形/長方形 111"/>
              <p:cNvSpPr/>
              <p:nvPr/>
            </p:nvSpPr>
            <p:spPr bwMode="auto">
              <a:xfrm>
                <a:off x="4142910" y="841704"/>
                <a:ext cx="1620180" cy="157981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正方形/長方形 112"/>
              <p:cNvSpPr/>
              <p:nvPr/>
            </p:nvSpPr>
            <p:spPr bwMode="auto">
              <a:xfrm>
                <a:off x="4272450" y="1071117"/>
                <a:ext cx="1361100" cy="1350402"/>
              </a:xfrm>
              <a:prstGeom prst="rect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正方形/長方形 196"/>
              <p:cNvSpPr/>
              <p:nvPr/>
            </p:nvSpPr>
            <p:spPr bwMode="auto">
              <a:xfrm>
                <a:off x="4376928" y="1071117"/>
                <a:ext cx="1152144" cy="1350402"/>
              </a:xfrm>
              <a:prstGeom prst="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4" name="正方形/長方形 113"/>
              <p:cNvSpPr/>
              <p:nvPr/>
            </p:nvSpPr>
            <p:spPr bwMode="auto">
              <a:xfrm>
                <a:off x="4272450" y="841704"/>
                <a:ext cx="1361100" cy="229413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テキスト ボックス 197"/>
              <p:cNvSpPr txBox="1"/>
              <p:nvPr/>
            </p:nvSpPr>
            <p:spPr>
              <a:xfrm>
                <a:off x="4522105" y="863473"/>
                <a:ext cx="877512" cy="184318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b="1" dirty="0" smtClean="0">
                    <a:solidFill>
                      <a:schemeClr val="bg1"/>
                    </a:solidFill>
                    <a:latin typeface="+mj-lt"/>
                    <a:ea typeface="+mj-ea"/>
                  </a:rPr>
                  <a:t>○△□銀行</a:t>
                </a:r>
                <a:endParaRPr kumimoji="1" lang="ja-JP" altLang="en-US" b="1" dirty="0">
                  <a:solidFill>
                    <a:schemeClr val="bg1"/>
                  </a:solidFill>
                  <a:latin typeface="+mj-lt"/>
                  <a:ea typeface="+mj-ea"/>
                </a:endParaRPr>
              </a:p>
            </p:txBody>
          </p:sp>
          <p:sp>
            <p:nvSpPr>
              <p:cNvPr id="200" name="台形 199"/>
              <p:cNvSpPr/>
              <p:nvPr/>
            </p:nvSpPr>
            <p:spPr bwMode="auto">
              <a:xfrm>
                <a:off x="4272450" y="2247411"/>
                <a:ext cx="1361100" cy="174108"/>
              </a:xfrm>
              <a:prstGeom prst="trapezoid">
                <a:avLst>
                  <a:gd name="adj" fmla="val 67015"/>
                </a:avLst>
              </a:prstGeom>
              <a:solidFill>
                <a:srgbClr val="92D05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1" name="グループ化 200"/>
              <p:cNvGrpSpPr/>
              <p:nvPr/>
            </p:nvGrpSpPr>
            <p:grpSpPr>
              <a:xfrm>
                <a:off x="4437968" y="1225712"/>
                <a:ext cx="1030064" cy="1123046"/>
                <a:chOff x="4397506" y="1219679"/>
                <a:chExt cx="1096279" cy="1195240"/>
              </a:xfrm>
            </p:grpSpPr>
            <p:grpSp>
              <p:nvGrpSpPr>
                <p:cNvPr id="202" name="グループ化 201"/>
                <p:cNvGrpSpPr/>
                <p:nvPr/>
              </p:nvGrpSpPr>
              <p:grpSpPr>
                <a:xfrm>
                  <a:off x="4397506" y="1219679"/>
                  <a:ext cx="548057" cy="1195240"/>
                  <a:chOff x="7194845" y="806404"/>
                  <a:chExt cx="1011860" cy="1632485"/>
                </a:xfrm>
              </p:grpSpPr>
              <p:sp>
                <p:nvSpPr>
                  <p:cNvPr id="244" name="正方形/長方形 243"/>
                  <p:cNvSpPr/>
                  <p:nvPr/>
                </p:nvSpPr>
                <p:spPr bwMode="auto">
                  <a:xfrm>
                    <a:off x="7250725" y="2291569"/>
                    <a:ext cx="900100" cy="147320"/>
                  </a:xfrm>
                  <a:prstGeom prst="rect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5" name="角丸四角形 244"/>
                  <p:cNvSpPr/>
                  <p:nvPr/>
                </p:nvSpPr>
                <p:spPr bwMode="auto">
                  <a:xfrm>
                    <a:off x="7250725" y="1715725"/>
                    <a:ext cx="900100" cy="633156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chemeClr val="bg2">
                      <a:lumMod val="20000"/>
                      <a:lumOff val="8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6" name="角丸四角形 245"/>
                  <p:cNvSpPr/>
                  <p:nvPr/>
                </p:nvSpPr>
                <p:spPr bwMode="auto">
                  <a:xfrm>
                    <a:off x="7250725" y="806405"/>
                    <a:ext cx="900100" cy="575144"/>
                  </a:xfrm>
                  <a:prstGeom prst="roundRect">
                    <a:avLst>
                      <a:gd name="adj" fmla="val 3968"/>
                    </a:avLst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7" name="角丸四角形 246"/>
                  <p:cNvSpPr/>
                  <p:nvPr/>
                </p:nvSpPr>
                <p:spPr bwMode="auto">
                  <a:xfrm>
                    <a:off x="7250725" y="953725"/>
                    <a:ext cx="900100" cy="594144"/>
                  </a:xfrm>
                  <a:prstGeom prst="roundRect">
                    <a:avLst>
                      <a:gd name="adj" fmla="val 0"/>
                    </a:avLst>
                  </a:prstGeom>
                  <a:gradFill flip="none" rotWithShape="1">
                    <a:gsLst>
                      <a:gs pos="0">
                        <a:schemeClr val="bg1">
                          <a:lumMod val="65000"/>
                        </a:schemeClr>
                      </a:gs>
                      <a:gs pos="100000">
                        <a:schemeClr val="bg1"/>
                      </a:gs>
                    </a:gsLst>
                    <a:lin ang="18900000" scaled="1"/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8" name="角丸四角形 247"/>
                  <p:cNvSpPr/>
                  <p:nvPr/>
                </p:nvSpPr>
                <p:spPr bwMode="auto">
                  <a:xfrm>
                    <a:off x="7194845" y="806404"/>
                    <a:ext cx="55880" cy="1632485"/>
                  </a:xfrm>
                  <a:prstGeom prst="roundRect">
                    <a:avLst>
                      <a:gd name="adj" fmla="val 3968"/>
                    </a:avLst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9" name="角丸四角形 248"/>
                  <p:cNvSpPr/>
                  <p:nvPr/>
                </p:nvSpPr>
                <p:spPr bwMode="auto">
                  <a:xfrm>
                    <a:off x="8150825" y="806404"/>
                    <a:ext cx="55880" cy="1632485"/>
                  </a:xfrm>
                  <a:prstGeom prst="roundRect">
                    <a:avLst>
                      <a:gd name="adj" fmla="val 3968"/>
                    </a:avLst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50" name="グループ化 249"/>
                  <p:cNvGrpSpPr/>
                  <p:nvPr/>
                </p:nvGrpSpPr>
                <p:grpSpPr>
                  <a:xfrm>
                    <a:off x="7194845" y="1428196"/>
                    <a:ext cx="1011860" cy="1010693"/>
                    <a:chOff x="801665" y="1428196"/>
                    <a:chExt cx="1011860" cy="1632485"/>
                  </a:xfrm>
                </p:grpSpPr>
                <p:sp>
                  <p:nvSpPr>
                    <p:cNvPr id="282" name="角丸四角形 281"/>
                    <p:cNvSpPr/>
                    <p:nvPr/>
                  </p:nvSpPr>
                  <p:spPr bwMode="auto">
                    <a:xfrm>
                      <a:off x="801665" y="1428196"/>
                      <a:ext cx="55880" cy="1632485"/>
                    </a:xfrm>
                    <a:prstGeom prst="roundRect">
                      <a:avLst>
                        <a:gd name="adj" fmla="val 3968"/>
                      </a:avLst>
                    </a:prstGeom>
                    <a:solidFill>
                      <a:schemeClr val="accent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83" name="角丸四角形 282"/>
                    <p:cNvSpPr/>
                    <p:nvPr/>
                  </p:nvSpPr>
                  <p:spPr bwMode="auto">
                    <a:xfrm>
                      <a:off x="1757645" y="1428196"/>
                      <a:ext cx="55880" cy="1632485"/>
                    </a:xfrm>
                    <a:prstGeom prst="roundRect">
                      <a:avLst>
                        <a:gd name="adj" fmla="val 3968"/>
                      </a:avLst>
                    </a:prstGeom>
                    <a:solidFill>
                      <a:schemeClr val="accent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51" name="テキスト ボックス 250"/>
                  <p:cNvSpPr txBox="1"/>
                  <p:nvPr/>
                </p:nvSpPr>
                <p:spPr>
                  <a:xfrm>
                    <a:off x="7453247" y="815739"/>
                    <a:ext cx="495055" cy="121601"/>
                  </a:xfrm>
                  <a:prstGeom prst="rect">
                    <a:avLst/>
                  </a:prstGeom>
                  <a:noFill/>
                  <a:ln w="12700">
                    <a:noFill/>
                  </a:ln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en-US" altLang="ja-JP" b="1" dirty="0" smtClean="0">
                        <a:solidFill>
                          <a:schemeClr val="bg1"/>
                        </a:solidFill>
                        <a:latin typeface="+mj-lt"/>
                        <a:ea typeface="+mj-ea"/>
                      </a:rPr>
                      <a:t>A T M</a:t>
                    </a:r>
                    <a:endParaRPr kumimoji="1" lang="ja-JP" altLang="en-US" b="1" dirty="0">
                      <a:solidFill>
                        <a:schemeClr val="bg1"/>
                      </a:solidFill>
                      <a:latin typeface="+mj-lt"/>
                      <a:ea typeface="+mj-ea"/>
                    </a:endParaRPr>
                  </a:p>
                </p:txBody>
              </p:sp>
              <p:sp>
                <p:nvSpPr>
                  <p:cNvPr id="252" name="正方形/長方形 251"/>
                  <p:cNvSpPr/>
                  <p:nvPr/>
                </p:nvSpPr>
                <p:spPr bwMode="auto">
                  <a:xfrm>
                    <a:off x="7391400" y="1043735"/>
                    <a:ext cx="618750" cy="326758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3" name="角丸四角形 252"/>
                  <p:cNvSpPr/>
                  <p:nvPr/>
                </p:nvSpPr>
                <p:spPr bwMode="auto">
                  <a:xfrm>
                    <a:off x="7250725" y="1547869"/>
                    <a:ext cx="900100" cy="170942"/>
                  </a:xfrm>
                  <a:prstGeom prst="roundRect">
                    <a:avLst>
                      <a:gd name="adj" fmla="val 0"/>
                    </a:avLst>
                  </a:prstGeom>
                  <a:gradFill>
                    <a:gsLst>
                      <a:gs pos="0">
                        <a:schemeClr val="bg1">
                          <a:lumMod val="65000"/>
                        </a:schemeClr>
                      </a:gs>
                      <a:gs pos="100000">
                        <a:schemeClr val="bg1"/>
                      </a:gs>
                    </a:gsLst>
                    <a:lin ang="5400000" scaled="0"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4" name="角丸四角形 253"/>
                  <p:cNvSpPr/>
                  <p:nvPr/>
                </p:nvSpPr>
                <p:spPr bwMode="auto">
                  <a:xfrm>
                    <a:off x="7459986" y="1718811"/>
                    <a:ext cx="481578" cy="630070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55" name="グループ化 254"/>
                  <p:cNvGrpSpPr/>
                  <p:nvPr/>
                </p:nvGrpSpPr>
                <p:grpSpPr>
                  <a:xfrm>
                    <a:off x="7374025" y="1569853"/>
                    <a:ext cx="653498" cy="117614"/>
                    <a:chOff x="2747756" y="1479025"/>
                    <a:chExt cx="653498" cy="154315"/>
                  </a:xfrm>
                </p:grpSpPr>
                <p:grpSp>
                  <p:nvGrpSpPr>
                    <p:cNvPr id="259" name="グループ化 258"/>
                    <p:cNvGrpSpPr/>
                    <p:nvPr/>
                  </p:nvGrpSpPr>
                  <p:grpSpPr>
                    <a:xfrm>
                      <a:off x="3213345" y="1543933"/>
                      <a:ext cx="187909" cy="89407"/>
                      <a:chOff x="3213345" y="1372913"/>
                      <a:chExt cx="187909" cy="104003"/>
                    </a:xfrm>
                  </p:grpSpPr>
                  <p:sp>
                    <p:nvSpPr>
                      <p:cNvPr id="264" name="正方形/長方形 263"/>
                      <p:cNvSpPr/>
                      <p:nvPr/>
                    </p:nvSpPr>
                    <p:spPr bwMode="auto">
                      <a:xfrm>
                        <a:off x="3213345" y="1372913"/>
                        <a:ext cx="187909" cy="104003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grpSp>
                    <p:nvGrpSpPr>
                      <p:cNvPr id="265" name="グループ化 264"/>
                      <p:cNvGrpSpPr/>
                      <p:nvPr/>
                    </p:nvGrpSpPr>
                    <p:grpSpPr>
                      <a:xfrm>
                        <a:off x="3224070" y="1380487"/>
                        <a:ext cx="166459" cy="91565"/>
                        <a:chOff x="3219255" y="1336631"/>
                        <a:chExt cx="166459" cy="91565"/>
                      </a:xfrm>
                    </p:grpSpPr>
                    <p:grpSp>
                      <p:nvGrpSpPr>
                        <p:cNvPr id="266" name="グループ化 265"/>
                        <p:cNvGrpSpPr/>
                        <p:nvPr/>
                      </p:nvGrpSpPr>
                      <p:grpSpPr>
                        <a:xfrm>
                          <a:off x="3219255" y="1336631"/>
                          <a:ext cx="33016" cy="91565"/>
                          <a:chOff x="3227655" y="1322057"/>
                          <a:chExt cx="45719" cy="96060"/>
                        </a:xfrm>
                      </p:grpSpPr>
                      <p:sp>
                        <p:nvSpPr>
                          <p:cNvPr id="279" name="正方形/長方形 278"/>
                          <p:cNvSpPr/>
                          <p:nvPr/>
                        </p:nvSpPr>
                        <p:spPr bwMode="auto">
                          <a:xfrm>
                            <a:off x="3227655" y="1322057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280" name="正方形/長方形 279"/>
                          <p:cNvSpPr/>
                          <p:nvPr/>
                        </p:nvSpPr>
                        <p:spPr bwMode="auto">
                          <a:xfrm>
                            <a:off x="3227655" y="1347633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281" name="正方形/長方形 280"/>
                          <p:cNvSpPr/>
                          <p:nvPr/>
                        </p:nvSpPr>
                        <p:spPr bwMode="auto">
                          <a:xfrm>
                            <a:off x="3227655" y="1372398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</p:grpSp>
                    <p:grpSp>
                      <p:nvGrpSpPr>
                        <p:cNvPr id="267" name="グループ化 266"/>
                        <p:cNvGrpSpPr/>
                        <p:nvPr/>
                      </p:nvGrpSpPr>
                      <p:grpSpPr>
                        <a:xfrm>
                          <a:off x="3263736" y="1336631"/>
                          <a:ext cx="33016" cy="91565"/>
                          <a:chOff x="3227655" y="1322057"/>
                          <a:chExt cx="45719" cy="96060"/>
                        </a:xfrm>
                      </p:grpSpPr>
                      <p:sp>
                        <p:nvSpPr>
                          <p:cNvPr id="276" name="正方形/長方形 275"/>
                          <p:cNvSpPr/>
                          <p:nvPr/>
                        </p:nvSpPr>
                        <p:spPr bwMode="auto">
                          <a:xfrm>
                            <a:off x="3227655" y="1322057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277" name="正方形/長方形 276"/>
                          <p:cNvSpPr/>
                          <p:nvPr/>
                        </p:nvSpPr>
                        <p:spPr bwMode="auto">
                          <a:xfrm>
                            <a:off x="3227655" y="1347633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278" name="正方形/長方形 277"/>
                          <p:cNvSpPr/>
                          <p:nvPr/>
                        </p:nvSpPr>
                        <p:spPr bwMode="auto">
                          <a:xfrm>
                            <a:off x="3227655" y="1372398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</p:grpSp>
                    <p:grpSp>
                      <p:nvGrpSpPr>
                        <p:cNvPr id="268" name="グループ化 267"/>
                        <p:cNvGrpSpPr/>
                        <p:nvPr/>
                      </p:nvGrpSpPr>
                      <p:grpSpPr>
                        <a:xfrm>
                          <a:off x="3308217" y="1336631"/>
                          <a:ext cx="33016" cy="91565"/>
                          <a:chOff x="3227655" y="1322057"/>
                          <a:chExt cx="45719" cy="96060"/>
                        </a:xfrm>
                      </p:grpSpPr>
                      <p:sp>
                        <p:nvSpPr>
                          <p:cNvPr id="273" name="正方形/長方形 272"/>
                          <p:cNvSpPr/>
                          <p:nvPr/>
                        </p:nvSpPr>
                        <p:spPr bwMode="auto">
                          <a:xfrm>
                            <a:off x="3227655" y="1322057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274" name="正方形/長方形 273"/>
                          <p:cNvSpPr/>
                          <p:nvPr/>
                        </p:nvSpPr>
                        <p:spPr bwMode="auto">
                          <a:xfrm>
                            <a:off x="3227655" y="1347633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275" name="正方形/長方形 274"/>
                          <p:cNvSpPr/>
                          <p:nvPr/>
                        </p:nvSpPr>
                        <p:spPr bwMode="auto">
                          <a:xfrm>
                            <a:off x="3227655" y="1372398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</p:grpSp>
                    <p:grpSp>
                      <p:nvGrpSpPr>
                        <p:cNvPr id="269" name="グループ化 268"/>
                        <p:cNvGrpSpPr/>
                        <p:nvPr/>
                      </p:nvGrpSpPr>
                      <p:grpSpPr>
                        <a:xfrm>
                          <a:off x="3352698" y="1336631"/>
                          <a:ext cx="33016" cy="91565"/>
                          <a:chOff x="3227655" y="1322057"/>
                          <a:chExt cx="45719" cy="96060"/>
                        </a:xfrm>
                      </p:grpSpPr>
                      <p:sp>
                        <p:nvSpPr>
                          <p:cNvPr id="270" name="正方形/長方形 269"/>
                          <p:cNvSpPr/>
                          <p:nvPr/>
                        </p:nvSpPr>
                        <p:spPr bwMode="auto">
                          <a:xfrm>
                            <a:off x="3227655" y="1322057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271" name="正方形/長方形 270"/>
                          <p:cNvSpPr/>
                          <p:nvPr/>
                        </p:nvSpPr>
                        <p:spPr bwMode="auto">
                          <a:xfrm>
                            <a:off x="3227655" y="1347633"/>
                            <a:ext cx="45719" cy="45719"/>
                          </a:xfrm>
                          <a:prstGeom prst="rect">
                            <a:avLst/>
                          </a:prstGeom>
                          <a:solidFill>
                            <a:srgbClr val="FF0000"/>
                          </a:soli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272" name="正方形/長方形 271"/>
                          <p:cNvSpPr/>
                          <p:nvPr/>
                        </p:nvSpPr>
                        <p:spPr bwMode="auto">
                          <a:xfrm>
                            <a:off x="3227655" y="1372398"/>
                            <a:ext cx="45719" cy="45719"/>
                          </a:xfrm>
                          <a:prstGeom prst="rect">
                            <a:avLst/>
                          </a:prstGeom>
                          <a:solidFill>
                            <a:srgbClr val="00B0F0"/>
                          </a:soli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</p:grpSp>
                  </p:grpSp>
                </p:grpSp>
                <p:grpSp>
                  <p:nvGrpSpPr>
                    <p:cNvPr id="260" name="グループ化 259"/>
                    <p:cNvGrpSpPr/>
                    <p:nvPr/>
                  </p:nvGrpSpPr>
                  <p:grpSpPr>
                    <a:xfrm>
                      <a:off x="3213344" y="1479900"/>
                      <a:ext cx="187909" cy="50877"/>
                      <a:chOff x="3192330" y="1336632"/>
                      <a:chExt cx="90010" cy="140285"/>
                    </a:xfrm>
                  </p:grpSpPr>
                  <p:sp>
                    <p:nvSpPr>
                      <p:cNvPr id="262" name="正方形/長方形 261"/>
                      <p:cNvSpPr/>
                      <p:nvPr/>
                    </p:nvSpPr>
                    <p:spPr bwMode="auto">
                      <a:xfrm>
                        <a:off x="3192330" y="1336632"/>
                        <a:ext cx="90010" cy="140285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63" name="正方形/長方形 262"/>
                      <p:cNvSpPr/>
                      <p:nvPr/>
                    </p:nvSpPr>
                    <p:spPr bwMode="auto">
                      <a:xfrm>
                        <a:off x="3192330" y="1367113"/>
                        <a:ext cx="90010" cy="70142"/>
                      </a:xfrm>
                      <a:prstGeom prst="rect">
                        <a:avLst/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261" name="角丸四角形 260"/>
                    <p:cNvSpPr/>
                    <p:nvPr/>
                  </p:nvSpPr>
                  <p:spPr>
                    <a:xfrm>
                      <a:off x="2747756" y="1479025"/>
                      <a:ext cx="405044" cy="140285"/>
                    </a:xfrm>
                    <a:prstGeom prst="roundRect">
                      <a:avLst/>
                    </a:prstGeom>
                    <a:gradFill>
                      <a:gsLst>
                        <a:gs pos="0">
                          <a:srgbClr val="00B0F0"/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5400000" scaled="0"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256" name="グループ化 255"/>
                  <p:cNvGrpSpPr/>
                  <p:nvPr/>
                </p:nvGrpSpPr>
                <p:grpSpPr>
                  <a:xfrm>
                    <a:off x="7374025" y="1442910"/>
                    <a:ext cx="187909" cy="50877"/>
                    <a:chOff x="3192330" y="1336632"/>
                    <a:chExt cx="90010" cy="140285"/>
                  </a:xfrm>
                </p:grpSpPr>
                <p:sp>
                  <p:nvSpPr>
                    <p:cNvPr id="257" name="正方形/長方形 256"/>
                    <p:cNvSpPr/>
                    <p:nvPr/>
                  </p:nvSpPr>
                  <p:spPr bwMode="auto">
                    <a:xfrm>
                      <a:off x="3192330" y="1336632"/>
                      <a:ext cx="90010" cy="140285"/>
                    </a:xfrm>
                    <a:prstGeom prst="rect">
                      <a:avLst/>
                    </a:prstGeom>
                    <a:solidFill>
                      <a:schemeClr val="bg2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8" name="正方形/長方形 257"/>
                    <p:cNvSpPr/>
                    <p:nvPr/>
                  </p:nvSpPr>
                  <p:spPr bwMode="auto">
                    <a:xfrm>
                      <a:off x="3192330" y="1367113"/>
                      <a:ext cx="90010" cy="70142"/>
                    </a:xfrm>
                    <a:prstGeom prst="rect">
                      <a:avLst/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203" name="グループ化 202"/>
                <p:cNvGrpSpPr/>
                <p:nvPr/>
              </p:nvGrpSpPr>
              <p:grpSpPr>
                <a:xfrm>
                  <a:off x="4945728" y="1219679"/>
                  <a:ext cx="548057" cy="1195240"/>
                  <a:chOff x="7194845" y="806404"/>
                  <a:chExt cx="1011860" cy="1632485"/>
                </a:xfrm>
              </p:grpSpPr>
              <p:sp>
                <p:nvSpPr>
                  <p:cNvPr id="204" name="正方形/長方形 203"/>
                  <p:cNvSpPr/>
                  <p:nvPr/>
                </p:nvSpPr>
                <p:spPr bwMode="auto">
                  <a:xfrm>
                    <a:off x="7250725" y="2291569"/>
                    <a:ext cx="900100" cy="147320"/>
                  </a:xfrm>
                  <a:prstGeom prst="rect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5" name="角丸四角形 204"/>
                  <p:cNvSpPr/>
                  <p:nvPr/>
                </p:nvSpPr>
                <p:spPr bwMode="auto">
                  <a:xfrm>
                    <a:off x="7250725" y="1715725"/>
                    <a:ext cx="900100" cy="633156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chemeClr val="bg2">
                      <a:lumMod val="20000"/>
                      <a:lumOff val="8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6" name="角丸四角形 205"/>
                  <p:cNvSpPr/>
                  <p:nvPr/>
                </p:nvSpPr>
                <p:spPr bwMode="auto">
                  <a:xfrm>
                    <a:off x="7250725" y="806405"/>
                    <a:ext cx="900100" cy="575144"/>
                  </a:xfrm>
                  <a:prstGeom prst="roundRect">
                    <a:avLst>
                      <a:gd name="adj" fmla="val 3968"/>
                    </a:avLst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7" name="角丸四角形 206"/>
                  <p:cNvSpPr/>
                  <p:nvPr/>
                </p:nvSpPr>
                <p:spPr bwMode="auto">
                  <a:xfrm>
                    <a:off x="7250725" y="953725"/>
                    <a:ext cx="900100" cy="594144"/>
                  </a:xfrm>
                  <a:prstGeom prst="roundRect">
                    <a:avLst>
                      <a:gd name="adj" fmla="val 0"/>
                    </a:avLst>
                  </a:prstGeom>
                  <a:gradFill flip="none" rotWithShape="1">
                    <a:gsLst>
                      <a:gs pos="0">
                        <a:schemeClr val="bg1">
                          <a:lumMod val="65000"/>
                        </a:schemeClr>
                      </a:gs>
                      <a:gs pos="100000">
                        <a:schemeClr val="bg1"/>
                      </a:gs>
                    </a:gsLst>
                    <a:lin ang="18900000" scaled="1"/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8" name="角丸四角形 207"/>
                  <p:cNvSpPr/>
                  <p:nvPr/>
                </p:nvSpPr>
                <p:spPr bwMode="auto">
                  <a:xfrm>
                    <a:off x="7194845" y="806404"/>
                    <a:ext cx="55880" cy="1632485"/>
                  </a:xfrm>
                  <a:prstGeom prst="roundRect">
                    <a:avLst>
                      <a:gd name="adj" fmla="val 3968"/>
                    </a:avLst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9" name="角丸四角形 208"/>
                  <p:cNvSpPr/>
                  <p:nvPr/>
                </p:nvSpPr>
                <p:spPr bwMode="auto">
                  <a:xfrm>
                    <a:off x="8150825" y="806404"/>
                    <a:ext cx="55880" cy="1632485"/>
                  </a:xfrm>
                  <a:prstGeom prst="roundRect">
                    <a:avLst>
                      <a:gd name="adj" fmla="val 3968"/>
                    </a:avLst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10" name="グループ化 209"/>
                  <p:cNvGrpSpPr/>
                  <p:nvPr/>
                </p:nvGrpSpPr>
                <p:grpSpPr>
                  <a:xfrm>
                    <a:off x="7194845" y="1428196"/>
                    <a:ext cx="1011860" cy="1010693"/>
                    <a:chOff x="801665" y="1428196"/>
                    <a:chExt cx="1011860" cy="1632485"/>
                  </a:xfrm>
                </p:grpSpPr>
                <p:sp>
                  <p:nvSpPr>
                    <p:cNvPr id="242" name="角丸四角形 241"/>
                    <p:cNvSpPr/>
                    <p:nvPr/>
                  </p:nvSpPr>
                  <p:spPr bwMode="auto">
                    <a:xfrm>
                      <a:off x="801665" y="1428196"/>
                      <a:ext cx="55880" cy="1632485"/>
                    </a:xfrm>
                    <a:prstGeom prst="roundRect">
                      <a:avLst>
                        <a:gd name="adj" fmla="val 3968"/>
                      </a:avLst>
                    </a:prstGeom>
                    <a:solidFill>
                      <a:schemeClr val="accent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3" name="角丸四角形 242"/>
                    <p:cNvSpPr/>
                    <p:nvPr/>
                  </p:nvSpPr>
                  <p:spPr bwMode="auto">
                    <a:xfrm>
                      <a:off x="1757645" y="1428196"/>
                      <a:ext cx="55880" cy="1632485"/>
                    </a:xfrm>
                    <a:prstGeom prst="roundRect">
                      <a:avLst>
                        <a:gd name="adj" fmla="val 3968"/>
                      </a:avLst>
                    </a:prstGeom>
                    <a:solidFill>
                      <a:schemeClr val="accent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11" name="テキスト ボックス 210"/>
                  <p:cNvSpPr txBox="1"/>
                  <p:nvPr/>
                </p:nvSpPr>
                <p:spPr>
                  <a:xfrm>
                    <a:off x="7453247" y="815739"/>
                    <a:ext cx="495055" cy="121601"/>
                  </a:xfrm>
                  <a:prstGeom prst="rect">
                    <a:avLst/>
                  </a:prstGeom>
                  <a:noFill/>
                  <a:ln w="12700">
                    <a:noFill/>
                  </a:ln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en-US" altLang="ja-JP" b="1" dirty="0" smtClean="0">
                        <a:solidFill>
                          <a:schemeClr val="bg1"/>
                        </a:solidFill>
                        <a:latin typeface="+mj-lt"/>
                        <a:ea typeface="+mj-ea"/>
                      </a:rPr>
                      <a:t>A T M</a:t>
                    </a:r>
                    <a:endParaRPr kumimoji="1" lang="ja-JP" altLang="en-US" b="1" dirty="0">
                      <a:solidFill>
                        <a:schemeClr val="bg1"/>
                      </a:solidFill>
                      <a:latin typeface="+mj-lt"/>
                      <a:ea typeface="+mj-ea"/>
                    </a:endParaRPr>
                  </a:p>
                </p:txBody>
              </p:sp>
              <p:sp>
                <p:nvSpPr>
                  <p:cNvPr id="212" name="正方形/長方形 211"/>
                  <p:cNvSpPr/>
                  <p:nvPr/>
                </p:nvSpPr>
                <p:spPr bwMode="auto">
                  <a:xfrm>
                    <a:off x="7391400" y="1043735"/>
                    <a:ext cx="618750" cy="326758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3" name="角丸四角形 212"/>
                  <p:cNvSpPr/>
                  <p:nvPr/>
                </p:nvSpPr>
                <p:spPr bwMode="auto">
                  <a:xfrm>
                    <a:off x="7250725" y="1547869"/>
                    <a:ext cx="900100" cy="170942"/>
                  </a:xfrm>
                  <a:prstGeom prst="roundRect">
                    <a:avLst>
                      <a:gd name="adj" fmla="val 0"/>
                    </a:avLst>
                  </a:prstGeom>
                  <a:gradFill>
                    <a:gsLst>
                      <a:gs pos="0">
                        <a:schemeClr val="bg1">
                          <a:lumMod val="65000"/>
                        </a:schemeClr>
                      </a:gs>
                      <a:gs pos="100000">
                        <a:schemeClr val="bg1"/>
                      </a:gs>
                    </a:gsLst>
                    <a:lin ang="5400000" scaled="0"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14" name="角丸四角形 213"/>
                  <p:cNvSpPr/>
                  <p:nvPr/>
                </p:nvSpPr>
                <p:spPr bwMode="auto">
                  <a:xfrm>
                    <a:off x="7459986" y="1718811"/>
                    <a:ext cx="481578" cy="630070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15" name="グループ化 214"/>
                  <p:cNvGrpSpPr/>
                  <p:nvPr/>
                </p:nvGrpSpPr>
                <p:grpSpPr>
                  <a:xfrm>
                    <a:off x="7374025" y="1569853"/>
                    <a:ext cx="653498" cy="117614"/>
                    <a:chOff x="2747756" y="1479025"/>
                    <a:chExt cx="653498" cy="154315"/>
                  </a:xfrm>
                </p:grpSpPr>
                <p:grpSp>
                  <p:nvGrpSpPr>
                    <p:cNvPr id="219" name="グループ化 218"/>
                    <p:cNvGrpSpPr/>
                    <p:nvPr/>
                  </p:nvGrpSpPr>
                  <p:grpSpPr>
                    <a:xfrm>
                      <a:off x="3213345" y="1543933"/>
                      <a:ext cx="187909" cy="89407"/>
                      <a:chOff x="3213345" y="1372913"/>
                      <a:chExt cx="187909" cy="104003"/>
                    </a:xfrm>
                  </p:grpSpPr>
                  <p:sp>
                    <p:nvSpPr>
                      <p:cNvPr id="224" name="正方形/長方形 223"/>
                      <p:cNvSpPr/>
                      <p:nvPr/>
                    </p:nvSpPr>
                    <p:spPr bwMode="auto">
                      <a:xfrm>
                        <a:off x="3213345" y="1372913"/>
                        <a:ext cx="187909" cy="104003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grpSp>
                    <p:nvGrpSpPr>
                      <p:cNvPr id="225" name="グループ化 224"/>
                      <p:cNvGrpSpPr/>
                      <p:nvPr/>
                    </p:nvGrpSpPr>
                    <p:grpSpPr>
                      <a:xfrm>
                        <a:off x="3224070" y="1380487"/>
                        <a:ext cx="166459" cy="91565"/>
                        <a:chOff x="3219255" y="1336631"/>
                        <a:chExt cx="166459" cy="91565"/>
                      </a:xfrm>
                    </p:grpSpPr>
                    <p:grpSp>
                      <p:nvGrpSpPr>
                        <p:cNvPr id="226" name="グループ化 225"/>
                        <p:cNvGrpSpPr/>
                        <p:nvPr/>
                      </p:nvGrpSpPr>
                      <p:grpSpPr>
                        <a:xfrm>
                          <a:off x="3219255" y="1336631"/>
                          <a:ext cx="33016" cy="91565"/>
                          <a:chOff x="3227655" y="1322057"/>
                          <a:chExt cx="45719" cy="96060"/>
                        </a:xfrm>
                      </p:grpSpPr>
                      <p:sp>
                        <p:nvSpPr>
                          <p:cNvPr id="239" name="正方形/長方形 238"/>
                          <p:cNvSpPr/>
                          <p:nvPr/>
                        </p:nvSpPr>
                        <p:spPr bwMode="auto">
                          <a:xfrm>
                            <a:off x="3227655" y="1322057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240" name="正方形/長方形 239"/>
                          <p:cNvSpPr/>
                          <p:nvPr/>
                        </p:nvSpPr>
                        <p:spPr bwMode="auto">
                          <a:xfrm>
                            <a:off x="3227655" y="1347633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241" name="正方形/長方形 240"/>
                          <p:cNvSpPr/>
                          <p:nvPr/>
                        </p:nvSpPr>
                        <p:spPr bwMode="auto">
                          <a:xfrm>
                            <a:off x="3227655" y="1372398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</p:grpSp>
                    <p:grpSp>
                      <p:nvGrpSpPr>
                        <p:cNvPr id="227" name="グループ化 226"/>
                        <p:cNvGrpSpPr/>
                        <p:nvPr/>
                      </p:nvGrpSpPr>
                      <p:grpSpPr>
                        <a:xfrm>
                          <a:off x="3263736" y="1336631"/>
                          <a:ext cx="33016" cy="91565"/>
                          <a:chOff x="3227655" y="1322057"/>
                          <a:chExt cx="45719" cy="96060"/>
                        </a:xfrm>
                      </p:grpSpPr>
                      <p:sp>
                        <p:nvSpPr>
                          <p:cNvPr id="236" name="正方形/長方形 235"/>
                          <p:cNvSpPr/>
                          <p:nvPr/>
                        </p:nvSpPr>
                        <p:spPr bwMode="auto">
                          <a:xfrm>
                            <a:off x="3227655" y="1322057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237" name="正方形/長方形 236"/>
                          <p:cNvSpPr/>
                          <p:nvPr/>
                        </p:nvSpPr>
                        <p:spPr bwMode="auto">
                          <a:xfrm>
                            <a:off x="3227655" y="1347633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238" name="正方形/長方形 237"/>
                          <p:cNvSpPr/>
                          <p:nvPr/>
                        </p:nvSpPr>
                        <p:spPr bwMode="auto">
                          <a:xfrm>
                            <a:off x="3227655" y="1372398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</p:grpSp>
                    <p:grpSp>
                      <p:nvGrpSpPr>
                        <p:cNvPr id="228" name="グループ化 227"/>
                        <p:cNvGrpSpPr/>
                        <p:nvPr/>
                      </p:nvGrpSpPr>
                      <p:grpSpPr>
                        <a:xfrm>
                          <a:off x="3308217" y="1336631"/>
                          <a:ext cx="33016" cy="91565"/>
                          <a:chOff x="3227655" y="1322057"/>
                          <a:chExt cx="45719" cy="96060"/>
                        </a:xfrm>
                      </p:grpSpPr>
                      <p:sp>
                        <p:nvSpPr>
                          <p:cNvPr id="233" name="正方形/長方形 232"/>
                          <p:cNvSpPr/>
                          <p:nvPr/>
                        </p:nvSpPr>
                        <p:spPr bwMode="auto">
                          <a:xfrm>
                            <a:off x="3227655" y="1322057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234" name="正方形/長方形 233"/>
                          <p:cNvSpPr/>
                          <p:nvPr/>
                        </p:nvSpPr>
                        <p:spPr bwMode="auto">
                          <a:xfrm>
                            <a:off x="3227655" y="1347633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235" name="正方形/長方形 234"/>
                          <p:cNvSpPr/>
                          <p:nvPr/>
                        </p:nvSpPr>
                        <p:spPr bwMode="auto">
                          <a:xfrm>
                            <a:off x="3227655" y="1372398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</p:grpSp>
                    <p:grpSp>
                      <p:nvGrpSpPr>
                        <p:cNvPr id="229" name="グループ化 228"/>
                        <p:cNvGrpSpPr/>
                        <p:nvPr/>
                      </p:nvGrpSpPr>
                      <p:grpSpPr>
                        <a:xfrm>
                          <a:off x="3352698" y="1336631"/>
                          <a:ext cx="33016" cy="91565"/>
                          <a:chOff x="3227655" y="1322057"/>
                          <a:chExt cx="45719" cy="96060"/>
                        </a:xfrm>
                      </p:grpSpPr>
                      <p:sp>
                        <p:nvSpPr>
                          <p:cNvPr id="230" name="正方形/長方形 229"/>
                          <p:cNvSpPr/>
                          <p:nvPr/>
                        </p:nvSpPr>
                        <p:spPr bwMode="auto">
                          <a:xfrm>
                            <a:off x="3227655" y="1322057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231" name="正方形/長方形 230"/>
                          <p:cNvSpPr/>
                          <p:nvPr/>
                        </p:nvSpPr>
                        <p:spPr bwMode="auto">
                          <a:xfrm>
                            <a:off x="3227655" y="1347633"/>
                            <a:ext cx="45719" cy="45719"/>
                          </a:xfrm>
                          <a:prstGeom prst="rect">
                            <a:avLst/>
                          </a:prstGeom>
                          <a:solidFill>
                            <a:srgbClr val="FF0000"/>
                          </a:soli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232" name="正方形/長方形 231"/>
                          <p:cNvSpPr/>
                          <p:nvPr/>
                        </p:nvSpPr>
                        <p:spPr bwMode="auto">
                          <a:xfrm>
                            <a:off x="3227655" y="1372398"/>
                            <a:ext cx="45719" cy="45719"/>
                          </a:xfrm>
                          <a:prstGeom prst="rect">
                            <a:avLst/>
                          </a:prstGeom>
                          <a:solidFill>
                            <a:srgbClr val="00B0F0"/>
                          </a:soli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</p:grpSp>
                  </p:grpSp>
                </p:grpSp>
                <p:grpSp>
                  <p:nvGrpSpPr>
                    <p:cNvPr id="220" name="グループ化 219"/>
                    <p:cNvGrpSpPr/>
                    <p:nvPr/>
                  </p:nvGrpSpPr>
                  <p:grpSpPr>
                    <a:xfrm>
                      <a:off x="3213344" y="1479900"/>
                      <a:ext cx="187909" cy="50877"/>
                      <a:chOff x="3192330" y="1336632"/>
                      <a:chExt cx="90010" cy="140285"/>
                    </a:xfrm>
                  </p:grpSpPr>
                  <p:sp>
                    <p:nvSpPr>
                      <p:cNvPr id="222" name="正方形/長方形 221"/>
                      <p:cNvSpPr/>
                      <p:nvPr/>
                    </p:nvSpPr>
                    <p:spPr bwMode="auto">
                      <a:xfrm>
                        <a:off x="3192330" y="1336632"/>
                        <a:ext cx="90010" cy="140285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23" name="正方形/長方形 222"/>
                      <p:cNvSpPr/>
                      <p:nvPr/>
                    </p:nvSpPr>
                    <p:spPr bwMode="auto">
                      <a:xfrm>
                        <a:off x="3192330" y="1367113"/>
                        <a:ext cx="90010" cy="70142"/>
                      </a:xfrm>
                      <a:prstGeom prst="rect">
                        <a:avLst/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221" name="角丸四角形 220"/>
                    <p:cNvSpPr/>
                    <p:nvPr/>
                  </p:nvSpPr>
                  <p:spPr>
                    <a:xfrm>
                      <a:off x="2747756" y="1479025"/>
                      <a:ext cx="405044" cy="140285"/>
                    </a:xfrm>
                    <a:prstGeom prst="roundRect">
                      <a:avLst/>
                    </a:prstGeom>
                    <a:gradFill>
                      <a:gsLst>
                        <a:gs pos="0">
                          <a:srgbClr val="00B0F0"/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5400000" scaled="0"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216" name="グループ化 215"/>
                  <p:cNvGrpSpPr/>
                  <p:nvPr/>
                </p:nvGrpSpPr>
                <p:grpSpPr>
                  <a:xfrm>
                    <a:off x="7374025" y="1442910"/>
                    <a:ext cx="187909" cy="50877"/>
                    <a:chOff x="3192330" y="1336632"/>
                    <a:chExt cx="90010" cy="140285"/>
                  </a:xfrm>
                </p:grpSpPr>
                <p:sp>
                  <p:nvSpPr>
                    <p:cNvPr id="217" name="正方形/長方形 216"/>
                    <p:cNvSpPr/>
                    <p:nvPr/>
                  </p:nvSpPr>
                  <p:spPr bwMode="auto">
                    <a:xfrm>
                      <a:off x="3192330" y="1336632"/>
                      <a:ext cx="90010" cy="140285"/>
                    </a:xfrm>
                    <a:prstGeom prst="rect">
                      <a:avLst/>
                    </a:prstGeom>
                    <a:solidFill>
                      <a:schemeClr val="bg2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8" name="正方形/長方形 217"/>
                    <p:cNvSpPr/>
                    <p:nvPr/>
                  </p:nvSpPr>
                  <p:spPr bwMode="auto">
                    <a:xfrm>
                      <a:off x="3192330" y="1367113"/>
                      <a:ext cx="90010" cy="70142"/>
                    </a:xfrm>
                    <a:prstGeom prst="rect">
                      <a:avLst/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sp>
            <p:nvSpPr>
              <p:cNvPr id="284" name="正方形/長方形 283"/>
              <p:cNvSpPr/>
              <p:nvPr/>
            </p:nvSpPr>
            <p:spPr bwMode="auto">
              <a:xfrm>
                <a:off x="4187783" y="841704"/>
                <a:ext cx="45719" cy="1579815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正方形/長方形 284"/>
              <p:cNvSpPr/>
              <p:nvPr/>
            </p:nvSpPr>
            <p:spPr bwMode="auto">
              <a:xfrm>
                <a:off x="5675207" y="841704"/>
                <a:ext cx="45719" cy="1579815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7" name="正方形/長方形 946"/>
              <p:cNvSpPr/>
              <p:nvPr/>
            </p:nvSpPr>
            <p:spPr bwMode="auto">
              <a:xfrm>
                <a:off x="4272450" y="1071117"/>
                <a:ext cx="1361099" cy="74767"/>
              </a:xfrm>
              <a:prstGeom prst="rect">
                <a:avLst/>
              </a:prstGeom>
              <a:solidFill>
                <a:schemeClr val="tx1">
                  <a:alpha val="5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33" name="グループ化 32"/>
            <p:cNvGrpSpPr/>
            <p:nvPr/>
          </p:nvGrpSpPr>
          <p:grpSpPr>
            <a:xfrm>
              <a:off x="8246044" y="1414050"/>
              <a:ext cx="351103" cy="944410"/>
              <a:chOff x="3810815" y="1010694"/>
              <a:chExt cx="553771" cy="1489553"/>
            </a:xfrm>
          </p:grpSpPr>
          <p:grpSp>
            <p:nvGrpSpPr>
              <p:cNvPr id="1116" name="グループ化 1115"/>
              <p:cNvGrpSpPr/>
              <p:nvPr/>
            </p:nvGrpSpPr>
            <p:grpSpPr>
              <a:xfrm>
                <a:off x="3810815" y="1010694"/>
                <a:ext cx="553771" cy="1489553"/>
                <a:chOff x="1037436" y="1002324"/>
                <a:chExt cx="553771" cy="1489553"/>
              </a:xfrm>
              <a:solidFill>
                <a:schemeClr val="tx1"/>
              </a:solidFill>
            </p:grpSpPr>
            <p:grpSp>
              <p:nvGrpSpPr>
                <p:cNvPr id="1117" name="グループ化 1116"/>
                <p:cNvGrpSpPr/>
                <p:nvPr/>
              </p:nvGrpSpPr>
              <p:grpSpPr>
                <a:xfrm>
                  <a:off x="1097813" y="1002324"/>
                  <a:ext cx="431815" cy="1489553"/>
                  <a:chOff x="453577" y="1176679"/>
                  <a:chExt cx="368073" cy="1269675"/>
                </a:xfrm>
                <a:grpFill/>
              </p:grpSpPr>
              <p:sp>
                <p:nvSpPr>
                  <p:cNvPr id="1120" name="円/楕円 1119"/>
                  <p:cNvSpPr/>
                  <p:nvPr/>
                </p:nvSpPr>
                <p:spPr bwMode="auto">
                  <a:xfrm>
                    <a:off x="488128" y="1176679"/>
                    <a:ext cx="298971" cy="298971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1" name="片側の 2 つの角を丸めた四角形 1120"/>
                  <p:cNvSpPr/>
                  <p:nvPr/>
                </p:nvSpPr>
                <p:spPr bwMode="auto">
                  <a:xfrm>
                    <a:off x="453577" y="1441719"/>
                    <a:ext cx="368073" cy="543166"/>
                  </a:xfrm>
                  <a:prstGeom prst="round2Same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2" name="台形 1121"/>
                  <p:cNvSpPr/>
                  <p:nvPr/>
                </p:nvSpPr>
                <p:spPr bwMode="auto">
                  <a:xfrm rot="10800000">
                    <a:off x="488127" y="1984884"/>
                    <a:ext cx="149485" cy="461470"/>
                  </a:xfrm>
                  <a:prstGeom prst="trapezoid">
                    <a:avLst>
                      <a:gd name="adj" fmla="val 19902"/>
                    </a:avLst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3" name="台形 1122"/>
                  <p:cNvSpPr/>
                  <p:nvPr/>
                </p:nvSpPr>
                <p:spPr bwMode="auto">
                  <a:xfrm rot="10800000">
                    <a:off x="635447" y="1984884"/>
                    <a:ext cx="149485" cy="461470"/>
                  </a:xfrm>
                  <a:prstGeom prst="trapezoid">
                    <a:avLst>
                      <a:gd name="adj" fmla="val 19902"/>
                    </a:avLst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18" name="角丸四角形 1117"/>
                <p:cNvSpPr/>
                <p:nvPr/>
              </p:nvSpPr>
              <p:spPr bwMode="auto">
                <a:xfrm rot="17537433">
                  <a:off x="884105" y="1461941"/>
                  <a:ext cx="435020" cy="128357"/>
                </a:xfrm>
                <a:prstGeom prst="roundRect">
                  <a:avLst>
                    <a:gd name="adj" fmla="val 5000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9" name="角丸四角形 1118"/>
                <p:cNvSpPr/>
                <p:nvPr/>
              </p:nvSpPr>
              <p:spPr bwMode="auto">
                <a:xfrm rot="4062567" flipH="1">
                  <a:off x="1309519" y="1461941"/>
                  <a:ext cx="435020" cy="128357"/>
                </a:xfrm>
                <a:prstGeom prst="roundRect">
                  <a:avLst>
                    <a:gd name="adj" fmla="val 5000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24" name="グループ化 1123"/>
              <p:cNvGrpSpPr/>
              <p:nvPr/>
            </p:nvGrpSpPr>
            <p:grpSpPr>
              <a:xfrm>
                <a:off x="3810815" y="1010694"/>
                <a:ext cx="553771" cy="1489553"/>
                <a:chOff x="1037436" y="1002324"/>
                <a:chExt cx="553771" cy="1489553"/>
              </a:xfrm>
            </p:grpSpPr>
            <p:grpSp>
              <p:nvGrpSpPr>
                <p:cNvPr id="1125" name="グループ化 1124"/>
                <p:cNvGrpSpPr/>
                <p:nvPr/>
              </p:nvGrpSpPr>
              <p:grpSpPr>
                <a:xfrm>
                  <a:off x="1097813" y="1002324"/>
                  <a:ext cx="431815" cy="1489553"/>
                  <a:chOff x="453577" y="1176679"/>
                  <a:chExt cx="368073" cy="1269675"/>
                </a:xfrm>
                <a:solidFill>
                  <a:srgbClr val="0070C0"/>
                </a:solidFill>
              </p:grpSpPr>
              <p:sp>
                <p:nvSpPr>
                  <p:cNvPr id="1128" name="円/楕円 1127"/>
                  <p:cNvSpPr/>
                  <p:nvPr/>
                </p:nvSpPr>
                <p:spPr bwMode="auto">
                  <a:xfrm>
                    <a:off x="488128" y="1176679"/>
                    <a:ext cx="298971" cy="298971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9" name="片側の 2 つの角を丸めた四角形 1128"/>
                  <p:cNvSpPr/>
                  <p:nvPr/>
                </p:nvSpPr>
                <p:spPr bwMode="auto">
                  <a:xfrm>
                    <a:off x="453577" y="1441719"/>
                    <a:ext cx="368073" cy="543166"/>
                  </a:xfrm>
                  <a:prstGeom prst="round2SameRect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0" name="台形 1129"/>
                  <p:cNvSpPr/>
                  <p:nvPr/>
                </p:nvSpPr>
                <p:spPr bwMode="auto">
                  <a:xfrm rot="10800000">
                    <a:off x="488127" y="1984884"/>
                    <a:ext cx="149485" cy="461470"/>
                  </a:xfrm>
                  <a:prstGeom prst="trapezoid">
                    <a:avLst>
                      <a:gd name="adj" fmla="val 19902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1" name="台形 1130"/>
                  <p:cNvSpPr/>
                  <p:nvPr/>
                </p:nvSpPr>
                <p:spPr bwMode="auto">
                  <a:xfrm rot="10800000">
                    <a:off x="635447" y="1984884"/>
                    <a:ext cx="149485" cy="461470"/>
                  </a:xfrm>
                  <a:prstGeom prst="trapezoid">
                    <a:avLst>
                      <a:gd name="adj" fmla="val 19902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26" name="角丸四角形 1125"/>
                <p:cNvSpPr/>
                <p:nvPr/>
              </p:nvSpPr>
              <p:spPr bwMode="auto">
                <a:xfrm rot="17537433">
                  <a:off x="884105" y="1461941"/>
                  <a:ext cx="435020" cy="1283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7" name="角丸四角形 1126"/>
                <p:cNvSpPr/>
                <p:nvPr/>
              </p:nvSpPr>
              <p:spPr bwMode="auto">
                <a:xfrm rot="4062567" flipH="1">
                  <a:off x="1309519" y="1461941"/>
                  <a:ext cx="435020" cy="1283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4" name="グループ化 33"/>
            <p:cNvGrpSpPr/>
            <p:nvPr/>
          </p:nvGrpSpPr>
          <p:grpSpPr>
            <a:xfrm>
              <a:off x="8793070" y="1414050"/>
              <a:ext cx="351103" cy="944410"/>
              <a:chOff x="5563415" y="1010694"/>
              <a:chExt cx="553771" cy="1489553"/>
            </a:xfrm>
          </p:grpSpPr>
          <p:grpSp>
            <p:nvGrpSpPr>
              <p:cNvPr id="1132" name="グループ化 1131"/>
              <p:cNvGrpSpPr/>
              <p:nvPr/>
            </p:nvGrpSpPr>
            <p:grpSpPr>
              <a:xfrm>
                <a:off x="5563415" y="1010694"/>
                <a:ext cx="553771" cy="1489553"/>
                <a:chOff x="1037436" y="1002324"/>
                <a:chExt cx="553771" cy="1489553"/>
              </a:xfrm>
              <a:solidFill>
                <a:schemeClr val="tx1"/>
              </a:solidFill>
            </p:grpSpPr>
            <p:grpSp>
              <p:nvGrpSpPr>
                <p:cNvPr id="1133" name="グループ化 1132"/>
                <p:cNvGrpSpPr/>
                <p:nvPr/>
              </p:nvGrpSpPr>
              <p:grpSpPr>
                <a:xfrm>
                  <a:off x="1097813" y="1002324"/>
                  <a:ext cx="431815" cy="1489553"/>
                  <a:chOff x="453577" y="1176679"/>
                  <a:chExt cx="368073" cy="1269675"/>
                </a:xfrm>
                <a:grpFill/>
              </p:grpSpPr>
              <p:sp>
                <p:nvSpPr>
                  <p:cNvPr id="1136" name="円/楕円 1135"/>
                  <p:cNvSpPr/>
                  <p:nvPr/>
                </p:nvSpPr>
                <p:spPr bwMode="auto">
                  <a:xfrm>
                    <a:off x="488128" y="1176679"/>
                    <a:ext cx="298971" cy="298971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7" name="片側の 2 つの角を丸めた四角形 1136"/>
                  <p:cNvSpPr/>
                  <p:nvPr/>
                </p:nvSpPr>
                <p:spPr bwMode="auto">
                  <a:xfrm>
                    <a:off x="453577" y="1441719"/>
                    <a:ext cx="368073" cy="543166"/>
                  </a:xfrm>
                  <a:prstGeom prst="round2Same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8" name="台形 1137"/>
                  <p:cNvSpPr/>
                  <p:nvPr/>
                </p:nvSpPr>
                <p:spPr bwMode="auto">
                  <a:xfrm rot="10800000">
                    <a:off x="488127" y="1984884"/>
                    <a:ext cx="149485" cy="461470"/>
                  </a:xfrm>
                  <a:prstGeom prst="trapezoid">
                    <a:avLst>
                      <a:gd name="adj" fmla="val 19902"/>
                    </a:avLst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9" name="台形 1138"/>
                  <p:cNvSpPr/>
                  <p:nvPr/>
                </p:nvSpPr>
                <p:spPr bwMode="auto">
                  <a:xfrm rot="10800000">
                    <a:off x="635447" y="1984884"/>
                    <a:ext cx="149485" cy="461470"/>
                  </a:xfrm>
                  <a:prstGeom prst="trapezoid">
                    <a:avLst>
                      <a:gd name="adj" fmla="val 19902"/>
                    </a:avLst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34" name="角丸四角形 1133"/>
                <p:cNvSpPr/>
                <p:nvPr/>
              </p:nvSpPr>
              <p:spPr bwMode="auto">
                <a:xfrm rot="17537433">
                  <a:off x="884105" y="1461941"/>
                  <a:ext cx="435020" cy="128357"/>
                </a:xfrm>
                <a:prstGeom prst="roundRect">
                  <a:avLst>
                    <a:gd name="adj" fmla="val 5000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5" name="角丸四角形 1134"/>
                <p:cNvSpPr/>
                <p:nvPr/>
              </p:nvSpPr>
              <p:spPr bwMode="auto">
                <a:xfrm rot="4062567" flipH="1">
                  <a:off x="1309519" y="1461941"/>
                  <a:ext cx="435020" cy="128357"/>
                </a:xfrm>
                <a:prstGeom prst="roundRect">
                  <a:avLst>
                    <a:gd name="adj" fmla="val 5000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40" name="グループ化 1139"/>
              <p:cNvGrpSpPr/>
              <p:nvPr/>
            </p:nvGrpSpPr>
            <p:grpSpPr>
              <a:xfrm>
                <a:off x="5563415" y="1010694"/>
                <a:ext cx="553771" cy="1489553"/>
                <a:chOff x="1037436" y="1002324"/>
                <a:chExt cx="553771" cy="1489553"/>
              </a:xfrm>
              <a:solidFill>
                <a:srgbClr val="FF3399"/>
              </a:solidFill>
            </p:grpSpPr>
            <p:grpSp>
              <p:nvGrpSpPr>
                <p:cNvPr id="1141" name="グループ化 1140"/>
                <p:cNvGrpSpPr/>
                <p:nvPr/>
              </p:nvGrpSpPr>
              <p:grpSpPr>
                <a:xfrm>
                  <a:off x="1097813" y="1002324"/>
                  <a:ext cx="431815" cy="1489553"/>
                  <a:chOff x="453577" y="1176679"/>
                  <a:chExt cx="368073" cy="1269675"/>
                </a:xfrm>
                <a:grpFill/>
              </p:grpSpPr>
              <p:sp>
                <p:nvSpPr>
                  <p:cNvPr id="1144" name="円/楕円 1143"/>
                  <p:cNvSpPr/>
                  <p:nvPr/>
                </p:nvSpPr>
                <p:spPr bwMode="auto">
                  <a:xfrm>
                    <a:off x="488128" y="1176679"/>
                    <a:ext cx="298971" cy="298971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5" name="片側の 2 つの角を丸めた四角形 1144"/>
                  <p:cNvSpPr/>
                  <p:nvPr/>
                </p:nvSpPr>
                <p:spPr bwMode="auto">
                  <a:xfrm>
                    <a:off x="453577" y="1441719"/>
                    <a:ext cx="368073" cy="543166"/>
                  </a:xfrm>
                  <a:prstGeom prst="round2SameRect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6" name="台形 1145"/>
                  <p:cNvSpPr/>
                  <p:nvPr/>
                </p:nvSpPr>
                <p:spPr bwMode="auto">
                  <a:xfrm rot="10800000">
                    <a:off x="488127" y="1984884"/>
                    <a:ext cx="149485" cy="461470"/>
                  </a:xfrm>
                  <a:prstGeom prst="trapezoid">
                    <a:avLst>
                      <a:gd name="adj" fmla="val 19902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7" name="台形 1146"/>
                  <p:cNvSpPr/>
                  <p:nvPr/>
                </p:nvSpPr>
                <p:spPr bwMode="auto">
                  <a:xfrm rot="10800000">
                    <a:off x="635447" y="1984884"/>
                    <a:ext cx="149485" cy="461470"/>
                  </a:xfrm>
                  <a:prstGeom prst="trapezoid">
                    <a:avLst>
                      <a:gd name="adj" fmla="val 19902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42" name="角丸四角形 1141"/>
                <p:cNvSpPr/>
                <p:nvPr/>
              </p:nvSpPr>
              <p:spPr bwMode="auto">
                <a:xfrm rot="17537433">
                  <a:off x="884105" y="1461941"/>
                  <a:ext cx="435020" cy="128357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3" name="角丸四角形 1142"/>
                <p:cNvSpPr/>
                <p:nvPr/>
              </p:nvSpPr>
              <p:spPr bwMode="auto">
                <a:xfrm rot="4062567" flipH="1">
                  <a:off x="1309519" y="1461941"/>
                  <a:ext cx="435020" cy="128357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5" name="グループ化 34"/>
            <p:cNvGrpSpPr/>
            <p:nvPr/>
          </p:nvGrpSpPr>
          <p:grpSpPr>
            <a:xfrm>
              <a:off x="7563291" y="1397138"/>
              <a:ext cx="576672" cy="1131451"/>
              <a:chOff x="7517405" y="1316439"/>
              <a:chExt cx="627890" cy="1231942"/>
            </a:xfrm>
          </p:grpSpPr>
          <p:grpSp>
            <p:nvGrpSpPr>
              <p:cNvPr id="1149" name="グループ化 1148"/>
              <p:cNvGrpSpPr/>
              <p:nvPr/>
            </p:nvGrpSpPr>
            <p:grpSpPr>
              <a:xfrm>
                <a:off x="7862845" y="1316439"/>
                <a:ext cx="282450" cy="1231942"/>
                <a:chOff x="488128" y="1142351"/>
                <a:chExt cx="298971" cy="1304003"/>
              </a:xfrm>
              <a:solidFill>
                <a:schemeClr val="tx1"/>
              </a:solidFill>
            </p:grpSpPr>
            <p:sp>
              <p:nvSpPr>
                <p:cNvPr id="1152" name="円/楕円 1151"/>
                <p:cNvSpPr/>
                <p:nvPr/>
              </p:nvSpPr>
              <p:spPr bwMode="auto">
                <a:xfrm>
                  <a:off x="488128" y="1142351"/>
                  <a:ext cx="298971" cy="298971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38100"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153" name="片側の 2 つの角を丸めた四角形 1152"/>
                <p:cNvSpPr/>
                <p:nvPr/>
              </p:nvSpPr>
              <p:spPr bwMode="auto">
                <a:xfrm>
                  <a:off x="494924" y="1441719"/>
                  <a:ext cx="285380" cy="543166"/>
                </a:xfrm>
                <a:prstGeom prst="round2SameRect">
                  <a:avLst>
                    <a:gd name="adj1" fmla="val 25771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38100"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154" name="台形 1153"/>
                <p:cNvSpPr/>
                <p:nvPr/>
              </p:nvSpPr>
              <p:spPr bwMode="auto">
                <a:xfrm rot="10800000">
                  <a:off x="562868" y="1984884"/>
                  <a:ext cx="149485" cy="461470"/>
                </a:xfrm>
                <a:prstGeom prst="trapezoid">
                  <a:avLst>
                    <a:gd name="adj" fmla="val 19902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38100"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</a:endParaRPr>
                </a:p>
              </p:txBody>
            </p:sp>
          </p:grpSp>
          <p:grpSp>
            <p:nvGrpSpPr>
              <p:cNvPr id="1156" name="グループ化 1155"/>
              <p:cNvGrpSpPr/>
              <p:nvPr/>
            </p:nvGrpSpPr>
            <p:grpSpPr>
              <a:xfrm>
                <a:off x="7517405" y="1316439"/>
                <a:ext cx="282450" cy="1231942"/>
                <a:chOff x="488128" y="1142351"/>
                <a:chExt cx="298971" cy="1304003"/>
              </a:xfrm>
              <a:solidFill>
                <a:schemeClr val="tx1"/>
              </a:solidFill>
            </p:grpSpPr>
            <p:sp>
              <p:nvSpPr>
                <p:cNvPr id="1157" name="円/楕円 1156"/>
                <p:cNvSpPr/>
                <p:nvPr/>
              </p:nvSpPr>
              <p:spPr bwMode="auto">
                <a:xfrm>
                  <a:off x="488128" y="1142351"/>
                  <a:ext cx="298971" cy="298971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38100"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158" name="片側の 2 つの角を丸めた四角形 1157"/>
                <p:cNvSpPr/>
                <p:nvPr/>
              </p:nvSpPr>
              <p:spPr bwMode="auto">
                <a:xfrm>
                  <a:off x="494924" y="1441719"/>
                  <a:ext cx="285380" cy="543166"/>
                </a:xfrm>
                <a:prstGeom prst="round2SameRect">
                  <a:avLst>
                    <a:gd name="adj1" fmla="val 25771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38100"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159" name="台形 1158"/>
                <p:cNvSpPr/>
                <p:nvPr/>
              </p:nvSpPr>
              <p:spPr bwMode="auto">
                <a:xfrm rot="10800000">
                  <a:off x="562868" y="1984884"/>
                  <a:ext cx="149485" cy="461470"/>
                </a:xfrm>
                <a:prstGeom prst="trapezoid">
                  <a:avLst>
                    <a:gd name="adj" fmla="val 19902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38100"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</a:endParaRPr>
                </a:p>
              </p:txBody>
            </p:sp>
          </p:grpSp>
          <p:grpSp>
            <p:nvGrpSpPr>
              <p:cNvPr id="1160" name="グループ化 1159"/>
              <p:cNvGrpSpPr/>
              <p:nvPr/>
            </p:nvGrpSpPr>
            <p:grpSpPr>
              <a:xfrm>
                <a:off x="7862845" y="1316439"/>
                <a:ext cx="282450" cy="1231942"/>
                <a:chOff x="488128" y="1142351"/>
                <a:chExt cx="298971" cy="1304003"/>
              </a:xfrm>
              <a:solidFill>
                <a:srgbClr val="0070C0"/>
              </a:solidFill>
            </p:grpSpPr>
            <p:sp>
              <p:nvSpPr>
                <p:cNvPr id="1161" name="円/楕円 1160"/>
                <p:cNvSpPr/>
                <p:nvPr/>
              </p:nvSpPr>
              <p:spPr bwMode="auto">
                <a:xfrm>
                  <a:off x="488128" y="1142351"/>
                  <a:ext cx="298971" cy="298971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2" name="片側の 2 つの角を丸めた四角形 1161"/>
                <p:cNvSpPr/>
                <p:nvPr/>
              </p:nvSpPr>
              <p:spPr bwMode="auto">
                <a:xfrm>
                  <a:off x="494924" y="1441719"/>
                  <a:ext cx="285380" cy="543166"/>
                </a:xfrm>
                <a:prstGeom prst="round2SameRect">
                  <a:avLst>
                    <a:gd name="adj1" fmla="val 25771"/>
                    <a:gd name="adj2" fmla="val 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3" name="台形 1162"/>
                <p:cNvSpPr/>
                <p:nvPr/>
              </p:nvSpPr>
              <p:spPr bwMode="auto">
                <a:xfrm rot="10800000">
                  <a:off x="562868" y="1984884"/>
                  <a:ext cx="149485" cy="461470"/>
                </a:xfrm>
                <a:prstGeom prst="trapezoid">
                  <a:avLst>
                    <a:gd name="adj" fmla="val 19902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64" name="グループ化 1163"/>
              <p:cNvGrpSpPr/>
              <p:nvPr/>
            </p:nvGrpSpPr>
            <p:grpSpPr>
              <a:xfrm>
                <a:off x="7517405" y="1316439"/>
                <a:ext cx="282450" cy="1231942"/>
                <a:chOff x="488128" y="1142351"/>
                <a:chExt cx="298971" cy="1304003"/>
              </a:xfrm>
              <a:solidFill>
                <a:srgbClr val="FF3399"/>
              </a:solidFill>
            </p:grpSpPr>
            <p:sp>
              <p:nvSpPr>
                <p:cNvPr id="1165" name="円/楕円 1164"/>
                <p:cNvSpPr/>
                <p:nvPr/>
              </p:nvSpPr>
              <p:spPr bwMode="auto">
                <a:xfrm>
                  <a:off x="488128" y="1142351"/>
                  <a:ext cx="298971" cy="298971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6" name="片側の 2 つの角を丸めた四角形 1165"/>
                <p:cNvSpPr/>
                <p:nvPr/>
              </p:nvSpPr>
              <p:spPr bwMode="auto">
                <a:xfrm>
                  <a:off x="494924" y="1441719"/>
                  <a:ext cx="285380" cy="543166"/>
                </a:xfrm>
                <a:prstGeom prst="round2SameRect">
                  <a:avLst>
                    <a:gd name="adj1" fmla="val 25771"/>
                    <a:gd name="adj2" fmla="val 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7" name="台形 1166"/>
                <p:cNvSpPr/>
                <p:nvPr/>
              </p:nvSpPr>
              <p:spPr bwMode="auto">
                <a:xfrm rot="10800000">
                  <a:off x="562868" y="1984884"/>
                  <a:ext cx="149485" cy="461470"/>
                </a:xfrm>
                <a:prstGeom prst="trapezoid">
                  <a:avLst>
                    <a:gd name="adj" fmla="val 19902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3" name="グループ化 42"/>
          <p:cNvGrpSpPr/>
          <p:nvPr/>
        </p:nvGrpSpPr>
        <p:grpSpPr>
          <a:xfrm>
            <a:off x="7563291" y="2777184"/>
            <a:ext cx="1935214" cy="1704493"/>
            <a:chOff x="7563291" y="2777184"/>
            <a:chExt cx="1935214" cy="1704493"/>
          </a:xfrm>
        </p:grpSpPr>
        <p:grpSp>
          <p:nvGrpSpPr>
            <p:cNvPr id="952" name="グループ化 951"/>
            <p:cNvGrpSpPr/>
            <p:nvPr/>
          </p:nvGrpSpPr>
          <p:grpSpPr>
            <a:xfrm>
              <a:off x="7878325" y="2777184"/>
              <a:ext cx="1620180" cy="1579815"/>
              <a:chOff x="7878325" y="2777184"/>
              <a:chExt cx="1620180" cy="1579815"/>
            </a:xfrm>
          </p:grpSpPr>
          <p:grpSp>
            <p:nvGrpSpPr>
              <p:cNvPr id="514" name="グループ化 513"/>
              <p:cNvGrpSpPr/>
              <p:nvPr/>
            </p:nvGrpSpPr>
            <p:grpSpPr>
              <a:xfrm>
                <a:off x="7878325" y="2777184"/>
                <a:ext cx="1620180" cy="1579815"/>
                <a:chOff x="4142910" y="841704"/>
                <a:chExt cx="1620180" cy="1579815"/>
              </a:xfrm>
            </p:grpSpPr>
            <p:sp>
              <p:nvSpPr>
                <p:cNvPr id="515" name="正方形/長方形 514"/>
                <p:cNvSpPr/>
                <p:nvPr/>
              </p:nvSpPr>
              <p:spPr bwMode="auto">
                <a:xfrm>
                  <a:off x="4142910" y="841704"/>
                  <a:ext cx="1620180" cy="1579815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6" name="正方形/長方形 515"/>
                <p:cNvSpPr/>
                <p:nvPr/>
              </p:nvSpPr>
              <p:spPr bwMode="auto">
                <a:xfrm>
                  <a:off x="4272450" y="1071117"/>
                  <a:ext cx="1361100" cy="1350402"/>
                </a:xfrm>
                <a:prstGeom prst="rect">
                  <a:avLst/>
                </a:prstGeom>
                <a:solidFill>
                  <a:srgbClr val="FFFF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7" name="正方形/長方形 516"/>
                <p:cNvSpPr/>
                <p:nvPr/>
              </p:nvSpPr>
              <p:spPr bwMode="auto">
                <a:xfrm>
                  <a:off x="4376928" y="1071117"/>
                  <a:ext cx="1152144" cy="1350402"/>
                </a:xfrm>
                <a:prstGeom prst="rect">
                  <a:avLst/>
                </a:prstGeom>
                <a:solidFill>
                  <a:schemeClr val="bg2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18" name="正方形/長方形 517"/>
                <p:cNvSpPr/>
                <p:nvPr/>
              </p:nvSpPr>
              <p:spPr bwMode="auto">
                <a:xfrm>
                  <a:off x="4272450" y="841704"/>
                  <a:ext cx="1361100" cy="229413"/>
                </a:xfrm>
                <a:prstGeom prst="rect">
                  <a:avLst/>
                </a:prstGeom>
                <a:solidFill>
                  <a:srgbClr val="0070C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9" name="テキスト ボックス 518"/>
                <p:cNvSpPr txBox="1"/>
                <p:nvPr/>
              </p:nvSpPr>
              <p:spPr>
                <a:xfrm>
                  <a:off x="4522105" y="863473"/>
                  <a:ext cx="877512" cy="184318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b="1" dirty="0" smtClean="0">
                      <a:solidFill>
                        <a:schemeClr val="bg1"/>
                      </a:solidFill>
                      <a:latin typeface="+mj-lt"/>
                      <a:ea typeface="+mj-ea"/>
                    </a:rPr>
                    <a:t>○△□銀行</a:t>
                  </a:r>
                  <a:endParaRPr kumimoji="1" lang="ja-JP" altLang="en-US" b="1" dirty="0">
                    <a:solidFill>
                      <a:schemeClr val="bg1"/>
                    </a:solidFill>
                    <a:latin typeface="+mj-lt"/>
                    <a:ea typeface="+mj-ea"/>
                  </a:endParaRPr>
                </a:p>
              </p:txBody>
            </p:sp>
            <p:sp>
              <p:nvSpPr>
                <p:cNvPr id="520" name="台形 519"/>
                <p:cNvSpPr/>
                <p:nvPr/>
              </p:nvSpPr>
              <p:spPr bwMode="auto">
                <a:xfrm>
                  <a:off x="4272450" y="2247411"/>
                  <a:ext cx="1361100" cy="174108"/>
                </a:xfrm>
                <a:prstGeom prst="trapezoid">
                  <a:avLst>
                    <a:gd name="adj" fmla="val 67015"/>
                  </a:avLst>
                </a:prstGeom>
                <a:solidFill>
                  <a:srgbClr val="92D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21" name="グループ化 520"/>
                <p:cNvGrpSpPr/>
                <p:nvPr/>
              </p:nvGrpSpPr>
              <p:grpSpPr>
                <a:xfrm>
                  <a:off x="4437968" y="1225712"/>
                  <a:ext cx="1030064" cy="1123046"/>
                  <a:chOff x="4397506" y="1219679"/>
                  <a:chExt cx="1096279" cy="1195240"/>
                </a:xfrm>
              </p:grpSpPr>
              <p:grpSp>
                <p:nvGrpSpPr>
                  <p:cNvPr id="524" name="グループ化 523"/>
                  <p:cNvGrpSpPr/>
                  <p:nvPr/>
                </p:nvGrpSpPr>
                <p:grpSpPr>
                  <a:xfrm>
                    <a:off x="4397506" y="1219679"/>
                    <a:ext cx="548057" cy="1195240"/>
                    <a:chOff x="7194845" y="806404"/>
                    <a:chExt cx="1011860" cy="1632485"/>
                  </a:xfrm>
                </p:grpSpPr>
                <p:sp>
                  <p:nvSpPr>
                    <p:cNvPr id="566" name="正方形/長方形 565"/>
                    <p:cNvSpPr/>
                    <p:nvPr/>
                  </p:nvSpPr>
                  <p:spPr bwMode="auto">
                    <a:xfrm>
                      <a:off x="7250725" y="2291569"/>
                      <a:ext cx="900100" cy="14732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67" name="角丸四角形 566"/>
                    <p:cNvSpPr/>
                    <p:nvPr/>
                  </p:nvSpPr>
                  <p:spPr bwMode="auto">
                    <a:xfrm>
                      <a:off x="7250725" y="1715725"/>
                      <a:ext cx="900100" cy="633156"/>
                    </a:xfrm>
                    <a:prstGeom prst="roundRect">
                      <a:avLst>
                        <a:gd name="adj" fmla="val 0"/>
                      </a:avLst>
                    </a:prstGeom>
                    <a:solidFill>
                      <a:schemeClr val="bg2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68" name="角丸四角形 567"/>
                    <p:cNvSpPr/>
                    <p:nvPr/>
                  </p:nvSpPr>
                  <p:spPr bwMode="auto">
                    <a:xfrm>
                      <a:off x="7250725" y="806405"/>
                      <a:ext cx="900100" cy="575144"/>
                    </a:xfrm>
                    <a:prstGeom prst="roundRect">
                      <a:avLst>
                        <a:gd name="adj" fmla="val 3968"/>
                      </a:avLst>
                    </a:prstGeom>
                    <a:solidFill>
                      <a:srgbClr val="0070C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69" name="角丸四角形 568"/>
                    <p:cNvSpPr/>
                    <p:nvPr/>
                  </p:nvSpPr>
                  <p:spPr bwMode="auto">
                    <a:xfrm>
                      <a:off x="7250725" y="953725"/>
                      <a:ext cx="900100" cy="594144"/>
                    </a:xfrm>
                    <a:prstGeom prst="roundRect">
                      <a:avLst>
                        <a:gd name="adj" fmla="val 0"/>
                      </a:avLst>
                    </a:prstGeom>
                    <a:gradFill flip="none" rotWithShape="1">
                      <a:gsLst>
                        <a:gs pos="0">
                          <a:schemeClr val="bg1">
                            <a:lumMod val="65000"/>
                          </a:schemeClr>
                        </a:gs>
                        <a:gs pos="100000">
                          <a:schemeClr val="bg1"/>
                        </a:gs>
                      </a:gsLst>
                      <a:lin ang="189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70" name="角丸四角形 569"/>
                    <p:cNvSpPr/>
                    <p:nvPr/>
                  </p:nvSpPr>
                  <p:spPr bwMode="auto">
                    <a:xfrm>
                      <a:off x="7194845" y="806404"/>
                      <a:ext cx="55880" cy="1632485"/>
                    </a:xfrm>
                    <a:prstGeom prst="roundRect">
                      <a:avLst>
                        <a:gd name="adj" fmla="val 3968"/>
                      </a:avLst>
                    </a:prstGeom>
                    <a:solidFill>
                      <a:srgbClr val="00B0F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71" name="角丸四角形 570"/>
                    <p:cNvSpPr/>
                    <p:nvPr/>
                  </p:nvSpPr>
                  <p:spPr bwMode="auto">
                    <a:xfrm>
                      <a:off x="8150825" y="806404"/>
                      <a:ext cx="55880" cy="1632485"/>
                    </a:xfrm>
                    <a:prstGeom prst="roundRect">
                      <a:avLst>
                        <a:gd name="adj" fmla="val 3968"/>
                      </a:avLst>
                    </a:prstGeom>
                    <a:solidFill>
                      <a:srgbClr val="00B0F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572" name="グループ化 571"/>
                    <p:cNvGrpSpPr/>
                    <p:nvPr/>
                  </p:nvGrpSpPr>
                  <p:grpSpPr>
                    <a:xfrm>
                      <a:off x="7194845" y="1428196"/>
                      <a:ext cx="1011860" cy="1010693"/>
                      <a:chOff x="801665" y="1428196"/>
                      <a:chExt cx="1011860" cy="1632485"/>
                    </a:xfrm>
                  </p:grpSpPr>
                  <p:sp>
                    <p:nvSpPr>
                      <p:cNvPr id="604" name="角丸四角形 603"/>
                      <p:cNvSpPr/>
                      <p:nvPr/>
                    </p:nvSpPr>
                    <p:spPr bwMode="auto">
                      <a:xfrm>
                        <a:off x="801665" y="1428196"/>
                        <a:ext cx="55880" cy="1632485"/>
                      </a:xfrm>
                      <a:prstGeom prst="roundRect">
                        <a:avLst>
                          <a:gd name="adj" fmla="val 3968"/>
                        </a:avLst>
                      </a:prstGeom>
                      <a:solidFill>
                        <a:schemeClr val="accent1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05" name="角丸四角形 604"/>
                      <p:cNvSpPr/>
                      <p:nvPr/>
                    </p:nvSpPr>
                    <p:spPr bwMode="auto">
                      <a:xfrm>
                        <a:off x="1757645" y="1428196"/>
                        <a:ext cx="55880" cy="1632485"/>
                      </a:xfrm>
                      <a:prstGeom prst="roundRect">
                        <a:avLst>
                          <a:gd name="adj" fmla="val 3968"/>
                        </a:avLst>
                      </a:prstGeom>
                      <a:solidFill>
                        <a:schemeClr val="accent1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573" name="テキスト ボックス 572"/>
                    <p:cNvSpPr txBox="1"/>
                    <p:nvPr/>
                  </p:nvSpPr>
                  <p:spPr>
                    <a:xfrm>
                      <a:off x="7453247" y="815739"/>
                      <a:ext cx="495055" cy="121601"/>
                    </a:xfrm>
                    <a:prstGeom prst="rect">
                      <a:avLst/>
                    </a:prstGeom>
                    <a:noFill/>
                    <a:ln w="12700">
                      <a:noFill/>
                    </a:ln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r>
                        <a:rPr kumimoji="1" lang="en-US" altLang="ja-JP" b="1" dirty="0" smtClean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A T M</a:t>
                      </a:r>
                      <a:endParaRPr kumimoji="1" lang="ja-JP" altLang="en-US" b="1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p:txBody>
                </p:sp>
                <p:sp>
                  <p:nvSpPr>
                    <p:cNvPr id="574" name="正方形/長方形 573"/>
                    <p:cNvSpPr/>
                    <p:nvPr/>
                  </p:nvSpPr>
                  <p:spPr bwMode="auto">
                    <a:xfrm>
                      <a:off x="7391400" y="1043735"/>
                      <a:ext cx="618750" cy="326758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75" name="角丸四角形 574"/>
                    <p:cNvSpPr/>
                    <p:nvPr/>
                  </p:nvSpPr>
                  <p:spPr bwMode="auto">
                    <a:xfrm>
                      <a:off x="7250725" y="1547869"/>
                      <a:ext cx="900100" cy="170942"/>
                    </a:xfrm>
                    <a:prstGeom prst="roundRect">
                      <a:avLst>
                        <a:gd name="adj" fmla="val 0"/>
                      </a:avLst>
                    </a:prstGeom>
                    <a:gradFill>
                      <a:gsLst>
                        <a:gs pos="0">
                          <a:schemeClr val="bg1">
                            <a:lumMod val="65000"/>
                          </a:schemeClr>
                        </a:gs>
                        <a:gs pos="100000">
                          <a:schemeClr val="bg1"/>
                        </a:gs>
                      </a:gsLst>
                      <a:lin ang="5400000" scaled="0"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76" name="角丸四角形 575"/>
                    <p:cNvSpPr/>
                    <p:nvPr/>
                  </p:nvSpPr>
                  <p:spPr bwMode="auto">
                    <a:xfrm>
                      <a:off x="7459986" y="1718811"/>
                      <a:ext cx="481578" cy="630070"/>
                    </a:xfrm>
                    <a:prstGeom prst="roundRect">
                      <a:avLst>
                        <a:gd name="adj" fmla="val 0"/>
                      </a:avLst>
                    </a:prstGeom>
                    <a:solidFill>
                      <a:schemeClr val="bg1">
                        <a:lumMod val="7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577" name="グループ化 576"/>
                    <p:cNvGrpSpPr/>
                    <p:nvPr/>
                  </p:nvGrpSpPr>
                  <p:grpSpPr>
                    <a:xfrm>
                      <a:off x="7374025" y="1569853"/>
                      <a:ext cx="653498" cy="117614"/>
                      <a:chOff x="2747756" y="1479025"/>
                      <a:chExt cx="653498" cy="154315"/>
                    </a:xfrm>
                  </p:grpSpPr>
                  <p:grpSp>
                    <p:nvGrpSpPr>
                      <p:cNvPr id="581" name="グループ化 580"/>
                      <p:cNvGrpSpPr/>
                      <p:nvPr/>
                    </p:nvGrpSpPr>
                    <p:grpSpPr>
                      <a:xfrm>
                        <a:off x="3213345" y="1543933"/>
                        <a:ext cx="187909" cy="89407"/>
                        <a:chOff x="3213345" y="1372913"/>
                        <a:chExt cx="187909" cy="104003"/>
                      </a:xfrm>
                    </p:grpSpPr>
                    <p:sp>
                      <p:nvSpPr>
                        <p:cNvPr id="586" name="正方形/長方形 585"/>
                        <p:cNvSpPr/>
                        <p:nvPr/>
                      </p:nvSpPr>
                      <p:spPr bwMode="auto">
                        <a:xfrm>
                          <a:off x="3213345" y="1372913"/>
                          <a:ext cx="187909" cy="104003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1270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/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grpSp>
                      <p:nvGrpSpPr>
                        <p:cNvPr id="587" name="グループ化 586"/>
                        <p:cNvGrpSpPr/>
                        <p:nvPr/>
                      </p:nvGrpSpPr>
                      <p:grpSpPr>
                        <a:xfrm>
                          <a:off x="3224070" y="1380487"/>
                          <a:ext cx="166459" cy="91565"/>
                          <a:chOff x="3219255" y="1336631"/>
                          <a:chExt cx="166459" cy="91565"/>
                        </a:xfrm>
                      </p:grpSpPr>
                      <p:grpSp>
                        <p:nvGrpSpPr>
                          <p:cNvPr id="588" name="グループ化 587"/>
                          <p:cNvGrpSpPr/>
                          <p:nvPr/>
                        </p:nvGrpSpPr>
                        <p:grpSpPr>
                          <a:xfrm>
                            <a:off x="3219255" y="1336631"/>
                            <a:ext cx="33016" cy="91565"/>
                            <a:chOff x="3227655" y="1322057"/>
                            <a:chExt cx="45719" cy="96060"/>
                          </a:xfrm>
                        </p:grpSpPr>
                        <p:sp>
                          <p:nvSpPr>
                            <p:cNvPr id="601" name="正方形/長方形 600"/>
                            <p:cNvSpPr/>
                            <p:nvPr/>
                          </p:nvSpPr>
                          <p:spPr bwMode="auto">
                            <a:xfrm>
                              <a:off x="3227655" y="1322057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602" name="正方形/長方形 601"/>
                            <p:cNvSpPr/>
                            <p:nvPr/>
                          </p:nvSpPr>
                          <p:spPr bwMode="auto">
                            <a:xfrm>
                              <a:off x="3227655" y="1347633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603" name="正方形/長方形 602"/>
                            <p:cNvSpPr/>
                            <p:nvPr/>
                          </p:nvSpPr>
                          <p:spPr bwMode="auto">
                            <a:xfrm>
                              <a:off x="3227655" y="1372398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</p:grpSp>
                      <p:grpSp>
                        <p:nvGrpSpPr>
                          <p:cNvPr id="589" name="グループ化 588"/>
                          <p:cNvGrpSpPr/>
                          <p:nvPr/>
                        </p:nvGrpSpPr>
                        <p:grpSpPr>
                          <a:xfrm>
                            <a:off x="3263736" y="1336631"/>
                            <a:ext cx="33016" cy="91565"/>
                            <a:chOff x="3227655" y="1322057"/>
                            <a:chExt cx="45719" cy="96060"/>
                          </a:xfrm>
                        </p:grpSpPr>
                        <p:sp>
                          <p:nvSpPr>
                            <p:cNvPr id="598" name="正方形/長方形 597"/>
                            <p:cNvSpPr/>
                            <p:nvPr/>
                          </p:nvSpPr>
                          <p:spPr bwMode="auto">
                            <a:xfrm>
                              <a:off x="3227655" y="1322057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599" name="正方形/長方形 598"/>
                            <p:cNvSpPr/>
                            <p:nvPr/>
                          </p:nvSpPr>
                          <p:spPr bwMode="auto">
                            <a:xfrm>
                              <a:off x="3227655" y="1347633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600" name="正方形/長方形 599"/>
                            <p:cNvSpPr/>
                            <p:nvPr/>
                          </p:nvSpPr>
                          <p:spPr bwMode="auto">
                            <a:xfrm>
                              <a:off x="3227655" y="1372398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</p:grpSp>
                      <p:grpSp>
                        <p:nvGrpSpPr>
                          <p:cNvPr id="590" name="グループ化 589"/>
                          <p:cNvGrpSpPr/>
                          <p:nvPr/>
                        </p:nvGrpSpPr>
                        <p:grpSpPr>
                          <a:xfrm>
                            <a:off x="3308217" y="1336631"/>
                            <a:ext cx="33016" cy="91565"/>
                            <a:chOff x="3227655" y="1322057"/>
                            <a:chExt cx="45719" cy="96060"/>
                          </a:xfrm>
                        </p:grpSpPr>
                        <p:sp>
                          <p:nvSpPr>
                            <p:cNvPr id="595" name="正方形/長方形 594"/>
                            <p:cNvSpPr/>
                            <p:nvPr/>
                          </p:nvSpPr>
                          <p:spPr bwMode="auto">
                            <a:xfrm>
                              <a:off x="3227655" y="1322057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596" name="正方形/長方形 595"/>
                            <p:cNvSpPr/>
                            <p:nvPr/>
                          </p:nvSpPr>
                          <p:spPr bwMode="auto">
                            <a:xfrm>
                              <a:off x="3227655" y="1347633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597" name="正方形/長方形 596"/>
                            <p:cNvSpPr/>
                            <p:nvPr/>
                          </p:nvSpPr>
                          <p:spPr bwMode="auto">
                            <a:xfrm>
                              <a:off x="3227655" y="1372398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</p:grpSp>
                      <p:grpSp>
                        <p:nvGrpSpPr>
                          <p:cNvPr id="591" name="グループ化 590"/>
                          <p:cNvGrpSpPr/>
                          <p:nvPr/>
                        </p:nvGrpSpPr>
                        <p:grpSpPr>
                          <a:xfrm>
                            <a:off x="3352698" y="1336631"/>
                            <a:ext cx="33016" cy="91565"/>
                            <a:chOff x="3227655" y="1322057"/>
                            <a:chExt cx="45719" cy="96060"/>
                          </a:xfrm>
                        </p:grpSpPr>
                        <p:sp>
                          <p:nvSpPr>
                            <p:cNvPr id="592" name="正方形/長方形 591"/>
                            <p:cNvSpPr/>
                            <p:nvPr/>
                          </p:nvSpPr>
                          <p:spPr bwMode="auto">
                            <a:xfrm>
                              <a:off x="3227655" y="1322057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593" name="正方形/長方形 592"/>
                            <p:cNvSpPr/>
                            <p:nvPr/>
                          </p:nvSpPr>
                          <p:spPr bwMode="auto">
                            <a:xfrm>
                              <a:off x="3227655" y="1347633"/>
                              <a:ext cx="45719" cy="45719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 w="1270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594" name="正方形/長方形 593"/>
                            <p:cNvSpPr/>
                            <p:nvPr/>
                          </p:nvSpPr>
                          <p:spPr bwMode="auto">
                            <a:xfrm>
                              <a:off x="3227655" y="1372398"/>
                              <a:ext cx="45719" cy="45719"/>
                            </a:xfrm>
                            <a:prstGeom prst="rect">
                              <a:avLst/>
                            </a:prstGeom>
                            <a:solidFill>
                              <a:srgbClr val="00B0F0"/>
                            </a:solidFill>
                            <a:ln w="1270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</p:grpSp>
                    </p:grpSp>
                  </p:grpSp>
                  <p:grpSp>
                    <p:nvGrpSpPr>
                      <p:cNvPr id="582" name="グループ化 581"/>
                      <p:cNvGrpSpPr/>
                      <p:nvPr/>
                    </p:nvGrpSpPr>
                    <p:grpSpPr>
                      <a:xfrm>
                        <a:off x="3213344" y="1479900"/>
                        <a:ext cx="187909" cy="50877"/>
                        <a:chOff x="3192330" y="1336632"/>
                        <a:chExt cx="90010" cy="140285"/>
                      </a:xfrm>
                    </p:grpSpPr>
                    <p:sp>
                      <p:nvSpPr>
                        <p:cNvPr id="584" name="正方形/長方形 583"/>
                        <p:cNvSpPr/>
                        <p:nvPr/>
                      </p:nvSpPr>
                      <p:spPr bwMode="auto">
                        <a:xfrm>
                          <a:off x="3192330" y="1336632"/>
                          <a:ext cx="90010" cy="140285"/>
                        </a:xfrm>
                        <a:prstGeom prst="rect">
                          <a:avLst/>
                        </a:prstGeom>
                        <a:solidFill>
                          <a:schemeClr val="bg2"/>
                        </a:solidFill>
                        <a:ln w="1270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/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585" name="正方形/長方形 584"/>
                        <p:cNvSpPr/>
                        <p:nvPr/>
                      </p:nvSpPr>
                      <p:spPr bwMode="auto">
                        <a:xfrm>
                          <a:off x="3192330" y="1367113"/>
                          <a:ext cx="90010" cy="70142"/>
                        </a:xfrm>
                        <a:prstGeom prst="rect">
                          <a:avLst/>
                        </a:prstGeom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n w="1270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/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sp>
                    <p:nvSpPr>
                      <p:cNvPr id="583" name="角丸四角形 582"/>
                      <p:cNvSpPr/>
                      <p:nvPr/>
                    </p:nvSpPr>
                    <p:spPr>
                      <a:xfrm>
                        <a:off x="2747756" y="1479025"/>
                        <a:ext cx="405044" cy="140285"/>
                      </a:xfrm>
                      <a:prstGeom prst="roundRect">
                        <a:avLst/>
                      </a:prstGeom>
                      <a:gradFill>
                        <a:gsLst>
                          <a:gs pos="0">
                            <a:srgbClr val="00B0F0"/>
                          </a:gs>
                          <a:gs pos="100000">
                            <a:schemeClr val="accent1">
                              <a:shade val="100000"/>
                              <a:satMod val="115000"/>
                            </a:schemeClr>
                          </a:gs>
                        </a:gsLst>
                        <a:lin ang="5400000" scaled="0"/>
                      </a:gra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</p:grpSp>
                <p:grpSp>
                  <p:nvGrpSpPr>
                    <p:cNvPr id="578" name="グループ化 577"/>
                    <p:cNvGrpSpPr/>
                    <p:nvPr/>
                  </p:nvGrpSpPr>
                  <p:grpSpPr>
                    <a:xfrm>
                      <a:off x="7374025" y="1442910"/>
                      <a:ext cx="187909" cy="50877"/>
                      <a:chOff x="3192330" y="1336632"/>
                      <a:chExt cx="90010" cy="140285"/>
                    </a:xfrm>
                  </p:grpSpPr>
                  <p:sp>
                    <p:nvSpPr>
                      <p:cNvPr id="579" name="正方形/長方形 578"/>
                      <p:cNvSpPr/>
                      <p:nvPr/>
                    </p:nvSpPr>
                    <p:spPr bwMode="auto">
                      <a:xfrm>
                        <a:off x="3192330" y="1336632"/>
                        <a:ext cx="90010" cy="140285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80" name="正方形/長方形 579"/>
                      <p:cNvSpPr/>
                      <p:nvPr/>
                    </p:nvSpPr>
                    <p:spPr bwMode="auto">
                      <a:xfrm>
                        <a:off x="3192330" y="1367113"/>
                        <a:ext cx="90010" cy="70142"/>
                      </a:xfrm>
                      <a:prstGeom prst="rect">
                        <a:avLst/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525" name="グループ化 524"/>
                  <p:cNvGrpSpPr/>
                  <p:nvPr/>
                </p:nvGrpSpPr>
                <p:grpSpPr>
                  <a:xfrm>
                    <a:off x="4945728" y="1219679"/>
                    <a:ext cx="548057" cy="1195240"/>
                    <a:chOff x="7194845" y="806404"/>
                    <a:chExt cx="1011860" cy="1632485"/>
                  </a:xfrm>
                </p:grpSpPr>
                <p:sp>
                  <p:nvSpPr>
                    <p:cNvPr id="526" name="正方形/長方形 525"/>
                    <p:cNvSpPr/>
                    <p:nvPr/>
                  </p:nvSpPr>
                  <p:spPr bwMode="auto">
                    <a:xfrm>
                      <a:off x="7250725" y="2291569"/>
                      <a:ext cx="900100" cy="14732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27" name="角丸四角形 526"/>
                    <p:cNvSpPr/>
                    <p:nvPr/>
                  </p:nvSpPr>
                  <p:spPr bwMode="auto">
                    <a:xfrm>
                      <a:off x="7250725" y="1715725"/>
                      <a:ext cx="900100" cy="633156"/>
                    </a:xfrm>
                    <a:prstGeom prst="roundRect">
                      <a:avLst>
                        <a:gd name="adj" fmla="val 0"/>
                      </a:avLst>
                    </a:prstGeom>
                    <a:solidFill>
                      <a:schemeClr val="bg2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28" name="角丸四角形 527"/>
                    <p:cNvSpPr/>
                    <p:nvPr/>
                  </p:nvSpPr>
                  <p:spPr bwMode="auto">
                    <a:xfrm>
                      <a:off x="7250725" y="806405"/>
                      <a:ext cx="900100" cy="575144"/>
                    </a:xfrm>
                    <a:prstGeom prst="roundRect">
                      <a:avLst>
                        <a:gd name="adj" fmla="val 3968"/>
                      </a:avLst>
                    </a:prstGeom>
                    <a:solidFill>
                      <a:srgbClr val="0070C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29" name="角丸四角形 528"/>
                    <p:cNvSpPr/>
                    <p:nvPr/>
                  </p:nvSpPr>
                  <p:spPr bwMode="auto">
                    <a:xfrm>
                      <a:off x="7250725" y="953725"/>
                      <a:ext cx="900100" cy="594144"/>
                    </a:xfrm>
                    <a:prstGeom prst="roundRect">
                      <a:avLst>
                        <a:gd name="adj" fmla="val 0"/>
                      </a:avLst>
                    </a:prstGeom>
                    <a:gradFill flip="none" rotWithShape="1">
                      <a:gsLst>
                        <a:gs pos="0">
                          <a:schemeClr val="bg1">
                            <a:lumMod val="65000"/>
                          </a:schemeClr>
                        </a:gs>
                        <a:gs pos="100000">
                          <a:schemeClr val="bg1"/>
                        </a:gs>
                      </a:gsLst>
                      <a:lin ang="189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30" name="角丸四角形 529"/>
                    <p:cNvSpPr/>
                    <p:nvPr/>
                  </p:nvSpPr>
                  <p:spPr bwMode="auto">
                    <a:xfrm>
                      <a:off x="7194845" y="806404"/>
                      <a:ext cx="55880" cy="1632485"/>
                    </a:xfrm>
                    <a:prstGeom prst="roundRect">
                      <a:avLst>
                        <a:gd name="adj" fmla="val 3968"/>
                      </a:avLst>
                    </a:prstGeom>
                    <a:solidFill>
                      <a:srgbClr val="00B0F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31" name="角丸四角形 530"/>
                    <p:cNvSpPr/>
                    <p:nvPr/>
                  </p:nvSpPr>
                  <p:spPr bwMode="auto">
                    <a:xfrm>
                      <a:off x="8150825" y="806404"/>
                      <a:ext cx="55880" cy="1632485"/>
                    </a:xfrm>
                    <a:prstGeom prst="roundRect">
                      <a:avLst>
                        <a:gd name="adj" fmla="val 3968"/>
                      </a:avLst>
                    </a:prstGeom>
                    <a:solidFill>
                      <a:srgbClr val="00B0F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532" name="グループ化 531"/>
                    <p:cNvGrpSpPr/>
                    <p:nvPr/>
                  </p:nvGrpSpPr>
                  <p:grpSpPr>
                    <a:xfrm>
                      <a:off x="7194845" y="1428196"/>
                      <a:ext cx="1011860" cy="1010693"/>
                      <a:chOff x="801665" y="1428196"/>
                      <a:chExt cx="1011860" cy="1632485"/>
                    </a:xfrm>
                  </p:grpSpPr>
                  <p:sp>
                    <p:nvSpPr>
                      <p:cNvPr id="564" name="角丸四角形 563"/>
                      <p:cNvSpPr/>
                      <p:nvPr/>
                    </p:nvSpPr>
                    <p:spPr bwMode="auto">
                      <a:xfrm>
                        <a:off x="801665" y="1428196"/>
                        <a:ext cx="55880" cy="1632485"/>
                      </a:xfrm>
                      <a:prstGeom prst="roundRect">
                        <a:avLst>
                          <a:gd name="adj" fmla="val 3968"/>
                        </a:avLst>
                      </a:prstGeom>
                      <a:solidFill>
                        <a:schemeClr val="accent1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65" name="角丸四角形 564"/>
                      <p:cNvSpPr/>
                      <p:nvPr/>
                    </p:nvSpPr>
                    <p:spPr bwMode="auto">
                      <a:xfrm>
                        <a:off x="1757645" y="1428196"/>
                        <a:ext cx="55880" cy="1632485"/>
                      </a:xfrm>
                      <a:prstGeom prst="roundRect">
                        <a:avLst>
                          <a:gd name="adj" fmla="val 3968"/>
                        </a:avLst>
                      </a:prstGeom>
                      <a:solidFill>
                        <a:schemeClr val="accent1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533" name="テキスト ボックス 532"/>
                    <p:cNvSpPr txBox="1"/>
                    <p:nvPr/>
                  </p:nvSpPr>
                  <p:spPr>
                    <a:xfrm>
                      <a:off x="7453247" y="815739"/>
                      <a:ext cx="495055" cy="121601"/>
                    </a:xfrm>
                    <a:prstGeom prst="rect">
                      <a:avLst/>
                    </a:prstGeom>
                    <a:noFill/>
                    <a:ln w="12700">
                      <a:noFill/>
                    </a:ln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r>
                        <a:rPr kumimoji="1" lang="en-US" altLang="ja-JP" b="1" dirty="0" smtClean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A T M</a:t>
                      </a:r>
                      <a:endParaRPr kumimoji="1" lang="ja-JP" altLang="en-US" b="1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p:txBody>
                </p:sp>
                <p:sp>
                  <p:nvSpPr>
                    <p:cNvPr id="534" name="正方形/長方形 533"/>
                    <p:cNvSpPr/>
                    <p:nvPr/>
                  </p:nvSpPr>
                  <p:spPr bwMode="auto">
                    <a:xfrm>
                      <a:off x="7391400" y="1043735"/>
                      <a:ext cx="618750" cy="326758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35" name="角丸四角形 534"/>
                    <p:cNvSpPr/>
                    <p:nvPr/>
                  </p:nvSpPr>
                  <p:spPr bwMode="auto">
                    <a:xfrm>
                      <a:off x="7250725" y="1547869"/>
                      <a:ext cx="900100" cy="170942"/>
                    </a:xfrm>
                    <a:prstGeom prst="roundRect">
                      <a:avLst>
                        <a:gd name="adj" fmla="val 0"/>
                      </a:avLst>
                    </a:prstGeom>
                    <a:gradFill>
                      <a:gsLst>
                        <a:gs pos="0">
                          <a:schemeClr val="bg1">
                            <a:lumMod val="65000"/>
                          </a:schemeClr>
                        </a:gs>
                        <a:gs pos="100000">
                          <a:schemeClr val="bg1"/>
                        </a:gs>
                      </a:gsLst>
                      <a:lin ang="5400000" scaled="0"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36" name="角丸四角形 535"/>
                    <p:cNvSpPr/>
                    <p:nvPr/>
                  </p:nvSpPr>
                  <p:spPr bwMode="auto">
                    <a:xfrm>
                      <a:off x="7459986" y="1718811"/>
                      <a:ext cx="481578" cy="630070"/>
                    </a:xfrm>
                    <a:prstGeom prst="roundRect">
                      <a:avLst>
                        <a:gd name="adj" fmla="val 0"/>
                      </a:avLst>
                    </a:prstGeom>
                    <a:solidFill>
                      <a:schemeClr val="bg1">
                        <a:lumMod val="7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537" name="グループ化 536"/>
                    <p:cNvGrpSpPr/>
                    <p:nvPr/>
                  </p:nvGrpSpPr>
                  <p:grpSpPr>
                    <a:xfrm>
                      <a:off x="7374025" y="1569853"/>
                      <a:ext cx="653498" cy="117614"/>
                      <a:chOff x="2747756" y="1479025"/>
                      <a:chExt cx="653498" cy="154315"/>
                    </a:xfrm>
                  </p:grpSpPr>
                  <p:grpSp>
                    <p:nvGrpSpPr>
                      <p:cNvPr id="541" name="グループ化 540"/>
                      <p:cNvGrpSpPr/>
                      <p:nvPr/>
                    </p:nvGrpSpPr>
                    <p:grpSpPr>
                      <a:xfrm>
                        <a:off x="3213345" y="1543933"/>
                        <a:ext cx="187909" cy="89407"/>
                        <a:chOff x="3213345" y="1372913"/>
                        <a:chExt cx="187909" cy="104003"/>
                      </a:xfrm>
                    </p:grpSpPr>
                    <p:sp>
                      <p:nvSpPr>
                        <p:cNvPr id="546" name="正方形/長方形 545"/>
                        <p:cNvSpPr/>
                        <p:nvPr/>
                      </p:nvSpPr>
                      <p:spPr bwMode="auto">
                        <a:xfrm>
                          <a:off x="3213345" y="1372913"/>
                          <a:ext cx="187909" cy="104003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1270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/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grpSp>
                      <p:nvGrpSpPr>
                        <p:cNvPr id="547" name="グループ化 546"/>
                        <p:cNvGrpSpPr/>
                        <p:nvPr/>
                      </p:nvGrpSpPr>
                      <p:grpSpPr>
                        <a:xfrm>
                          <a:off x="3224070" y="1380487"/>
                          <a:ext cx="166459" cy="91565"/>
                          <a:chOff x="3219255" y="1336631"/>
                          <a:chExt cx="166459" cy="91565"/>
                        </a:xfrm>
                      </p:grpSpPr>
                      <p:grpSp>
                        <p:nvGrpSpPr>
                          <p:cNvPr id="548" name="グループ化 547"/>
                          <p:cNvGrpSpPr/>
                          <p:nvPr/>
                        </p:nvGrpSpPr>
                        <p:grpSpPr>
                          <a:xfrm>
                            <a:off x="3219255" y="1336631"/>
                            <a:ext cx="33016" cy="91565"/>
                            <a:chOff x="3227655" y="1322057"/>
                            <a:chExt cx="45719" cy="96060"/>
                          </a:xfrm>
                        </p:grpSpPr>
                        <p:sp>
                          <p:nvSpPr>
                            <p:cNvPr id="561" name="正方形/長方形 560"/>
                            <p:cNvSpPr/>
                            <p:nvPr/>
                          </p:nvSpPr>
                          <p:spPr bwMode="auto">
                            <a:xfrm>
                              <a:off x="3227655" y="1322057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562" name="正方形/長方形 561"/>
                            <p:cNvSpPr/>
                            <p:nvPr/>
                          </p:nvSpPr>
                          <p:spPr bwMode="auto">
                            <a:xfrm>
                              <a:off x="3227655" y="1347633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563" name="正方形/長方形 562"/>
                            <p:cNvSpPr/>
                            <p:nvPr/>
                          </p:nvSpPr>
                          <p:spPr bwMode="auto">
                            <a:xfrm>
                              <a:off x="3227655" y="1372398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</p:grpSp>
                      <p:grpSp>
                        <p:nvGrpSpPr>
                          <p:cNvPr id="549" name="グループ化 548"/>
                          <p:cNvGrpSpPr/>
                          <p:nvPr/>
                        </p:nvGrpSpPr>
                        <p:grpSpPr>
                          <a:xfrm>
                            <a:off x="3263736" y="1336631"/>
                            <a:ext cx="33016" cy="91565"/>
                            <a:chOff x="3227655" y="1322057"/>
                            <a:chExt cx="45719" cy="96060"/>
                          </a:xfrm>
                        </p:grpSpPr>
                        <p:sp>
                          <p:nvSpPr>
                            <p:cNvPr id="558" name="正方形/長方形 557"/>
                            <p:cNvSpPr/>
                            <p:nvPr/>
                          </p:nvSpPr>
                          <p:spPr bwMode="auto">
                            <a:xfrm>
                              <a:off x="3227655" y="1322057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559" name="正方形/長方形 558"/>
                            <p:cNvSpPr/>
                            <p:nvPr/>
                          </p:nvSpPr>
                          <p:spPr bwMode="auto">
                            <a:xfrm>
                              <a:off x="3227655" y="1347633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560" name="正方形/長方形 559"/>
                            <p:cNvSpPr/>
                            <p:nvPr/>
                          </p:nvSpPr>
                          <p:spPr bwMode="auto">
                            <a:xfrm>
                              <a:off x="3227655" y="1372398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</p:grpSp>
                      <p:grpSp>
                        <p:nvGrpSpPr>
                          <p:cNvPr id="550" name="グループ化 549"/>
                          <p:cNvGrpSpPr/>
                          <p:nvPr/>
                        </p:nvGrpSpPr>
                        <p:grpSpPr>
                          <a:xfrm>
                            <a:off x="3308217" y="1336631"/>
                            <a:ext cx="33016" cy="91565"/>
                            <a:chOff x="3227655" y="1322057"/>
                            <a:chExt cx="45719" cy="96060"/>
                          </a:xfrm>
                        </p:grpSpPr>
                        <p:sp>
                          <p:nvSpPr>
                            <p:cNvPr id="555" name="正方形/長方形 554"/>
                            <p:cNvSpPr/>
                            <p:nvPr/>
                          </p:nvSpPr>
                          <p:spPr bwMode="auto">
                            <a:xfrm>
                              <a:off x="3227655" y="1322057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556" name="正方形/長方形 555"/>
                            <p:cNvSpPr/>
                            <p:nvPr/>
                          </p:nvSpPr>
                          <p:spPr bwMode="auto">
                            <a:xfrm>
                              <a:off x="3227655" y="1347633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557" name="正方形/長方形 556"/>
                            <p:cNvSpPr/>
                            <p:nvPr/>
                          </p:nvSpPr>
                          <p:spPr bwMode="auto">
                            <a:xfrm>
                              <a:off x="3227655" y="1372398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</p:grpSp>
                      <p:grpSp>
                        <p:nvGrpSpPr>
                          <p:cNvPr id="551" name="グループ化 550"/>
                          <p:cNvGrpSpPr/>
                          <p:nvPr/>
                        </p:nvGrpSpPr>
                        <p:grpSpPr>
                          <a:xfrm>
                            <a:off x="3352698" y="1336631"/>
                            <a:ext cx="33016" cy="91565"/>
                            <a:chOff x="3227655" y="1322057"/>
                            <a:chExt cx="45719" cy="96060"/>
                          </a:xfrm>
                        </p:grpSpPr>
                        <p:sp>
                          <p:nvSpPr>
                            <p:cNvPr id="552" name="正方形/長方形 551"/>
                            <p:cNvSpPr/>
                            <p:nvPr/>
                          </p:nvSpPr>
                          <p:spPr bwMode="auto">
                            <a:xfrm>
                              <a:off x="3227655" y="1322057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553" name="正方形/長方形 552"/>
                            <p:cNvSpPr/>
                            <p:nvPr/>
                          </p:nvSpPr>
                          <p:spPr bwMode="auto">
                            <a:xfrm>
                              <a:off x="3227655" y="1347633"/>
                              <a:ext cx="45719" cy="45719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 w="1270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554" name="正方形/長方形 553"/>
                            <p:cNvSpPr/>
                            <p:nvPr/>
                          </p:nvSpPr>
                          <p:spPr bwMode="auto">
                            <a:xfrm>
                              <a:off x="3227655" y="1372398"/>
                              <a:ext cx="45719" cy="45719"/>
                            </a:xfrm>
                            <a:prstGeom prst="rect">
                              <a:avLst/>
                            </a:prstGeom>
                            <a:solidFill>
                              <a:srgbClr val="00B0F0"/>
                            </a:solidFill>
                            <a:ln w="1270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</p:grpSp>
                    </p:grpSp>
                  </p:grpSp>
                  <p:grpSp>
                    <p:nvGrpSpPr>
                      <p:cNvPr id="542" name="グループ化 541"/>
                      <p:cNvGrpSpPr/>
                      <p:nvPr/>
                    </p:nvGrpSpPr>
                    <p:grpSpPr>
                      <a:xfrm>
                        <a:off x="3213344" y="1479900"/>
                        <a:ext cx="187909" cy="50877"/>
                        <a:chOff x="3192330" y="1336632"/>
                        <a:chExt cx="90010" cy="140285"/>
                      </a:xfrm>
                    </p:grpSpPr>
                    <p:sp>
                      <p:nvSpPr>
                        <p:cNvPr id="544" name="正方形/長方形 543"/>
                        <p:cNvSpPr/>
                        <p:nvPr/>
                      </p:nvSpPr>
                      <p:spPr bwMode="auto">
                        <a:xfrm>
                          <a:off x="3192330" y="1336632"/>
                          <a:ext cx="90010" cy="140285"/>
                        </a:xfrm>
                        <a:prstGeom prst="rect">
                          <a:avLst/>
                        </a:prstGeom>
                        <a:solidFill>
                          <a:schemeClr val="bg2"/>
                        </a:solidFill>
                        <a:ln w="1270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/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545" name="正方形/長方形 544"/>
                        <p:cNvSpPr/>
                        <p:nvPr/>
                      </p:nvSpPr>
                      <p:spPr bwMode="auto">
                        <a:xfrm>
                          <a:off x="3192330" y="1367113"/>
                          <a:ext cx="90010" cy="70142"/>
                        </a:xfrm>
                        <a:prstGeom prst="rect">
                          <a:avLst/>
                        </a:prstGeom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n w="1270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/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sp>
                    <p:nvSpPr>
                      <p:cNvPr id="543" name="角丸四角形 542"/>
                      <p:cNvSpPr/>
                      <p:nvPr/>
                    </p:nvSpPr>
                    <p:spPr>
                      <a:xfrm>
                        <a:off x="2747756" y="1479025"/>
                        <a:ext cx="405044" cy="140285"/>
                      </a:xfrm>
                      <a:prstGeom prst="roundRect">
                        <a:avLst/>
                      </a:prstGeom>
                      <a:gradFill>
                        <a:gsLst>
                          <a:gs pos="0">
                            <a:srgbClr val="00B0F0"/>
                          </a:gs>
                          <a:gs pos="100000">
                            <a:schemeClr val="accent1">
                              <a:shade val="100000"/>
                              <a:satMod val="115000"/>
                            </a:schemeClr>
                          </a:gs>
                        </a:gsLst>
                        <a:lin ang="5400000" scaled="0"/>
                      </a:gra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</p:grpSp>
                <p:grpSp>
                  <p:nvGrpSpPr>
                    <p:cNvPr id="538" name="グループ化 537"/>
                    <p:cNvGrpSpPr/>
                    <p:nvPr/>
                  </p:nvGrpSpPr>
                  <p:grpSpPr>
                    <a:xfrm>
                      <a:off x="7374025" y="1442910"/>
                      <a:ext cx="187909" cy="50877"/>
                      <a:chOff x="3192330" y="1336632"/>
                      <a:chExt cx="90010" cy="140285"/>
                    </a:xfrm>
                  </p:grpSpPr>
                  <p:sp>
                    <p:nvSpPr>
                      <p:cNvPr id="539" name="正方形/長方形 538"/>
                      <p:cNvSpPr/>
                      <p:nvPr/>
                    </p:nvSpPr>
                    <p:spPr bwMode="auto">
                      <a:xfrm>
                        <a:off x="3192330" y="1336632"/>
                        <a:ext cx="90010" cy="140285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40" name="正方形/長方形 539"/>
                      <p:cNvSpPr/>
                      <p:nvPr/>
                    </p:nvSpPr>
                    <p:spPr bwMode="auto">
                      <a:xfrm>
                        <a:off x="3192330" y="1367113"/>
                        <a:ext cx="90010" cy="70142"/>
                      </a:xfrm>
                      <a:prstGeom prst="rect">
                        <a:avLst/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</p:grpSp>
            <p:sp>
              <p:nvSpPr>
                <p:cNvPr id="522" name="正方形/長方形 521"/>
                <p:cNvSpPr/>
                <p:nvPr/>
              </p:nvSpPr>
              <p:spPr bwMode="auto">
                <a:xfrm>
                  <a:off x="4187783" y="841704"/>
                  <a:ext cx="45719" cy="1579815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3" name="正方形/長方形 522"/>
                <p:cNvSpPr/>
                <p:nvPr/>
              </p:nvSpPr>
              <p:spPr bwMode="auto">
                <a:xfrm>
                  <a:off x="5675207" y="841704"/>
                  <a:ext cx="45719" cy="1579815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49" name="正方形/長方形 948"/>
              <p:cNvSpPr/>
              <p:nvPr/>
            </p:nvSpPr>
            <p:spPr bwMode="auto">
              <a:xfrm>
                <a:off x="8007865" y="3011677"/>
                <a:ext cx="1361099" cy="74767"/>
              </a:xfrm>
              <a:prstGeom prst="rect">
                <a:avLst/>
              </a:prstGeom>
              <a:solidFill>
                <a:schemeClr val="tx1">
                  <a:alpha val="5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168" name="グループ化 1167"/>
            <p:cNvGrpSpPr/>
            <p:nvPr/>
          </p:nvGrpSpPr>
          <p:grpSpPr>
            <a:xfrm>
              <a:off x="8246044" y="3367138"/>
              <a:ext cx="351103" cy="944410"/>
              <a:chOff x="3810815" y="1010694"/>
              <a:chExt cx="553771" cy="1489553"/>
            </a:xfrm>
          </p:grpSpPr>
          <p:grpSp>
            <p:nvGrpSpPr>
              <p:cNvPr id="1169" name="グループ化 1168"/>
              <p:cNvGrpSpPr/>
              <p:nvPr/>
            </p:nvGrpSpPr>
            <p:grpSpPr>
              <a:xfrm>
                <a:off x="3810815" y="1010694"/>
                <a:ext cx="553771" cy="1489553"/>
                <a:chOff x="1037436" y="1002324"/>
                <a:chExt cx="553771" cy="1489553"/>
              </a:xfrm>
              <a:solidFill>
                <a:schemeClr val="tx1"/>
              </a:solidFill>
            </p:grpSpPr>
            <p:grpSp>
              <p:nvGrpSpPr>
                <p:cNvPr id="1178" name="グループ化 1177"/>
                <p:cNvGrpSpPr/>
                <p:nvPr/>
              </p:nvGrpSpPr>
              <p:grpSpPr>
                <a:xfrm>
                  <a:off x="1097813" y="1002324"/>
                  <a:ext cx="431815" cy="1489553"/>
                  <a:chOff x="453577" y="1176679"/>
                  <a:chExt cx="368073" cy="1269675"/>
                </a:xfrm>
                <a:grpFill/>
              </p:grpSpPr>
              <p:sp>
                <p:nvSpPr>
                  <p:cNvPr id="1181" name="円/楕円 1180"/>
                  <p:cNvSpPr/>
                  <p:nvPr/>
                </p:nvSpPr>
                <p:spPr bwMode="auto">
                  <a:xfrm>
                    <a:off x="488128" y="1176679"/>
                    <a:ext cx="298971" cy="298971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2" name="片側の 2 つの角を丸めた四角形 1181"/>
                  <p:cNvSpPr/>
                  <p:nvPr/>
                </p:nvSpPr>
                <p:spPr bwMode="auto">
                  <a:xfrm>
                    <a:off x="453577" y="1441719"/>
                    <a:ext cx="368073" cy="543166"/>
                  </a:xfrm>
                  <a:prstGeom prst="round2Same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3" name="台形 1182"/>
                  <p:cNvSpPr/>
                  <p:nvPr/>
                </p:nvSpPr>
                <p:spPr bwMode="auto">
                  <a:xfrm rot="10800000">
                    <a:off x="488127" y="1984884"/>
                    <a:ext cx="149485" cy="461470"/>
                  </a:xfrm>
                  <a:prstGeom prst="trapezoid">
                    <a:avLst>
                      <a:gd name="adj" fmla="val 19902"/>
                    </a:avLst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4" name="台形 1183"/>
                  <p:cNvSpPr/>
                  <p:nvPr/>
                </p:nvSpPr>
                <p:spPr bwMode="auto">
                  <a:xfrm rot="10800000">
                    <a:off x="635447" y="1984884"/>
                    <a:ext cx="149485" cy="461470"/>
                  </a:xfrm>
                  <a:prstGeom prst="trapezoid">
                    <a:avLst>
                      <a:gd name="adj" fmla="val 19902"/>
                    </a:avLst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79" name="角丸四角形 1178"/>
                <p:cNvSpPr/>
                <p:nvPr/>
              </p:nvSpPr>
              <p:spPr bwMode="auto">
                <a:xfrm rot="17537433">
                  <a:off x="884105" y="1461941"/>
                  <a:ext cx="435020" cy="128357"/>
                </a:xfrm>
                <a:prstGeom prst="roundRect">
                  <a:avLst>
                    <a:gd name="adj" fmla="val 5000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0" name="角丸四角形 1179"/>
                <p:cNvSpPr/>
                <p:nvPr/>
              </p:nvSpPr>
              <p:spPr bwMode="auto">
                <a:xfrm rot="4062567" flipH="1">
                  <a:off x="1309519" y="1461941"/>
                  <a:ext cx="435020" cy="128357"/>
                </a:xfrm>
                <a:prstGeom prst="roundRect">
                  <a:avLst>
                    <a:gd name="adj" fmla="val 5000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70" name="グループ化 1169"/>
              <p:cNvGrpSpPr/>
              <p:nvPr/>
            </p:nvGrpSpPr>
            <p:grpSpPr>
              <a:xfrm>
                <a:off x="3810815" y="1010694"/>
                <a:ext cx="553771" cy="1489553"/>
                <a:chOff x="1037436" y="1002324"/>
                <a:chExt cx="553771" cy="1489553"/>
              </a:xfrm>
            </p:grpSpPr>
            <p:grpSp>
              <p:nvGrpSpPr>
                <p:cNvPr id="1171" name="グループ化 1170"/>
                <p:cNvGrpSpPr/>
                <p:nvPr/>
              </p:nvGrpSpPr>
              <p:grpSpPr>
                <a:xfrm>
                  <a:off x="1097813" y="1002324"/>
                  <a:ext cx="431815" cy="1489553"/>
                  <a:chOff x="453577" y="1176679"/>
                  <a:chExt cx="368073" cy="1269675"/>
                </a:xfrm>
                <a:solidFill>
                  <a:srgbClr val="0070C0"/>
                </a:solidFill>
              </p:grpSpPr>
              <p:sp>
                <p:nvSpPr>
                  <p:cNvPr id="1174" name="円/楕円 1173"/>
                  <p:cNvSpPr/>
                  <p:nvPr/>
                </p:nvSpPr>
                <p:spPr bwMode="auto">
                  <a:xfrm>
                    <a:off x="488128" y="1176679"/>
                    <a:ext cx="298971" cy="298971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5" name="片側の 2 つの角を丸めた四角形 1174"/>
                  <p:cNvSpPr/>
                  <p:nvPr/>
                </p:nvSpPr>
                <p:spPr bwMode="auto">
                  <a:xfrm>
                    <a:off x="453577" y="1441719"/>
                    <a:ext cx="368073" cy="543166"/>
                  </a:xfrm>
                  <a:prstGeom prst="round2SameRect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6" name="台形 1175"/>
                  <p:cNvSpPr/>
                  <p:nvPr/>
                </p:nvSpPr>
                <p:spPr bwMode="auto">
                  <a:xfrm rot="10800000">
                    <a:off x="488127" y="1984884"/>
                    <a:ext cx="149485" cy="461470"/>
                  </a:xfrm>
                  <a:prstGeom prst="trapezoid">
                    <a:avLst>
                      <a:gd name="adj" fmla="val 19902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7" name="台形 1176"/>
                  <p:cNvSpPr/>
                  <p:nvPr/>
                </p:nvSpPr>
                <p:spPr bwMode="auto">
                  <a:xfrm rot="10800000">
                    <a:off x="635447" y="1984884"/>
                    <a:ext cx="149485" cy="461470"/>
                  </a:xfrm>
                  <a:prstGeom prst="trapezoid">
                    <a:avLst>
                      <a:gd name="adj" fmla="val 19902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72" name="角丸四角形 1171"/>
                <p:cNvSpPr/>
                <p:nvPr/>
              </p:nvSpPr>
              <p:spPr bwMode="auto">
                <a:xfrm rot="17537433">
                  <a:off x="884105" y="1461941"/>
                  <a:ext cx="435020" cy="1283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3" name="角丸四角形 1172"/>
                <p:cNvSpPr/>
                <p:nvPr/>
              </p:nvSpPr>
              <p:spPr bwMode="auto">
                <a:xfrm rot="4062567" flipH="1">
                  <a:off x="1309519" y="1461941"/>
                  <a:ext cx="435020" cy="1283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185" name="グループ化 1184"/>
            <p:cNvGrpSpPr/>
            <p:nvPr/>
          </p:nvGrpSpPr>
          <p:grpSpPr>
            <a:xfrm>
              <a:off x="8793070" y="3367138"/>
              <a:ext cx="351103" cy="944410"/>
              <a:chOff x="5563415" y="1010694"/>
              <a:chExt cx="553771" cy="1489553"/>
            </a:xfrm>
          </p:grpSpPr>
          <p:grpSp>
            <p:nvGrpSpPr>
              <p:cNvPr id="1186" name="グループ化 1185"/>
              <p:cNvGrpSpPr/>
              <p:nvPr/>
            </p:nvGrpSpPr>
            <p:grpSpPr>
              <a:xfrm>
                <a:off x="5563415" y="1010694"/>
                <a:ext cx="553771" cy="1489553"/>
                <a:chOff x="1037436" y="1002324"/>
                <a:chExt cx="553771" cy="1489553"/>
              </a:xfrm>
              <a:solidFill>
                <a:schemeClr val="tx1"/>
              </a:solidFill>
            </p:grpSpPr>
            <p:grpSp>
              <p:nvGrpSpPr>
                <p:cNvPr id="1195" name="グループ化 1194"/>
                <p:cNvGrpSpPr/>
                <p:nvPr/>
              </p:nvGrpSpPr>
              <p:grpSpPr>
                <a:xfrm>
                  <a:off x="1097813" y="1002324"/>
                  <a:ext cx="431815" cy="1489553"/>
                  <a:chOff x="453577" y="1176679"/>
                  <a:chExt cx="368073" cy="1269675"/>
                </a:xfrm>
                <a:grpFill/>
              </p:grpSpPr>
              <p:sp>
                <p:nvSpPr>
                  <p:cNvPr id="1198" name="円/楕円 1197"/>
                  <p:cNvSpPr/>
                  <p:nvPr/>
                </p:nvSpPr>
                <p:spPr bwMode="auto">
                  <a:xfrm>
                    <a:off x="488128" y="1176679"/>
                    <a:ext cx="298971" cy="298971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9" name="片側の 2 つの角を丸めた四角形 1198"/>
                  <p:cNvSpPr/>
                  <p:nvPr/>
                </p:nvSpPr>
                <p:spPr bwMode="auto">
                  <a:xfrm>
                    <a:off x="453577" y="1441719"/>
                    <a:ext cx="368073" cy="543166"/>
                  </a:xfrm>
                  <a:prstGeom prst="round2Same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0" name="台形 1199"/>
                  <p:cNvSpPr/>
                  <p:nvPr/>
                </p:nvSpPr>
                <p:spPr bwMode="auto">
                  <a:xfrm rot="10800000">
                    <a:off x="488127" y="1984884"/>
                    <a:ext cx="149485" cy="461470"/>
                  </a:xfrm>
                  <a:prstGeom prst="trapezoid">
                    <a:avLst>
                      <a:gd name="adj" fmla="val 19902"/>
                    </a:avLst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1" name="台形 1200"/>
                  <p:cNvSpPr/>
                  <p:nvPr/>
                </p:nvSpPr>
                <p:spPr bwMode="auto">
                  <a:xfrm rot="10800000">
                    <a:off x="635447" y="1984884"/>
                    <a:ext cx="149485" cy="461470"/>
                  </a:xfrm>
                  <a:prstGeom prst="trapezoid">
                    <a:avLst>
                      <a:gd name="adj" fmla="val 19902"/>
                    </a:avLst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96" name="角丸四角形 1195"/>
                <p:cNvSpPr/>
                <p:nvPr/>
              </p:nvSpPr>
              <p:spPr bwMode="auto">
                <a:xfrm rot="17537433">
                  <a:off x="884105" y="1461941"/>
                  <a:ext cx="435020" cy="128357"/>
                </a:xfrm>
                <a:prstGeom prst="roundRect">
                  <a:avLst>
                    <a:gd name="adj" fmla="val 5000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7" name="角丸四角形 1196"/>
                <p:cNvSpPr/>
                <p:nvPr/>
              </p:nvSpPr>
              <p:spPr bwMode="auto">
                <a:xfrm rot="4062567" flipH="1">
                  <a:off x="1309519" y="1461941"/>
                  <a:ext cx="435020" cy="128357"/>
                </a:xfrm>
                <a:prstGeom prst="roundRect">
                  <a:avLst>
                    <a:gd name="adj" fmla="val 5000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87" name="グループ化 1186"/>
              <p:cNvGrpSpPr/>
              <p:nvPr/>
            </p:nvGrpSpPr>
            <p:grpSpPr>
              <a:xfrm>
                <a:off x="5563415" y="1010694"/>
                <a:ext cx="553771" cy="1489553"/>
                <a:chOff x="1037436" y="1002324"/>
                <a:chExt cx="553771" cy="1489553"/>
              </a:xfrm>
              <a:solidFill>
                <a:srgbClr val="FF3399"/>
              </a:solidFill>
            </p:grpSpPr>
            <p:grpSp>
              <p:nvGrpSpPr>
                <p:cNvPr id="1188" name="グループ化 1187"/>
                <p:cNvGrpSpPr/>
                <p:nvPr/>
              </p:nvGrpSpPr>
              <p:grpSpPr>
                <a:xfrm>
                  <a:off x="1097813" y="1002324"/>
                  <a:ext cx="431815" cy="1489553"/>
                  <a:chOff x="453577" y="1176679"/>
                  <a:chExt cx="368073" cy="1269675"/>
                </a:xfrm>
                <a:grpFill/>
              </p:grpSpPr>
              <p:sp>
                <p:nvSpPr>
                  <p:cNvPr id="1191" name="円/楕円 1190"/>
                  <p:cNvSpPr/>
                  <p:nvPr/>
                </p:nvSpPr>
                <p:spPr bwMode="auto">
                  <a:xfrm>
                    <a:off x="488128" y="1176679"/>
                    <a:ext cx="298971" cy="298971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2" name="片側の 2 つの角を丸めた四角形 1191"/>
                  <p:cNvSpPr/>
                  <p:nvPr/>
                </p:nvSpPr>
                <p:spPr bwMode="auto">
                  <a:xfrm>
                    <a:off x="453577" y="1441719"/>
                    <a:ext cx="368073" cy="543166"/>
                  </a:xfrm>
                  <a:prstGeom prst="round2SameRect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3" name="台形 1192"/>
                  <p:cNvSpPr/>
                  <p:nvPr/>
                </p:nvSpPr>
                <p:spPr bwMode="auto">
                  <a:xfrm rot="10800000">
                    <a:off x="488127" y="1984884"/>
                    <a:ext cx="149485" cy="461470"/>
                  </a:xfrm>
                  <a:prstGeom prst="trapezoid">
                    <a:avLst>
                      <a:gd name="adj" fmla="val 19902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4" name="台形 1193"/>
                  <p:cNvSpPr/>
                  <p:nvPr/>
                </p:nvSpPr>
                <p:spPr bwMode="auto">
                  <a:xfrm rot="10800000">
                    <a:off x="635447" y="1984884"/>
                    <a:ext cx="149485" cy="461470"/>
                  </a:xfrm>
                  <a:prstGeom prst="trapezoid">
                    <a:avLst>
                      <a:gd name="adj" fmla="val 19902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89" name="角丸四角形 1188"/>
                <p:cNvSpPr/>
                <p:nvPr/>
              </p:nvSpPr>
              <p:spPr bwMode="auto">
                <a:xfrm rot="17537433">
                  <a:off x="884105" y="1461941"/>
                  <a:ext cx="435020" cy="128357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0" name="角丸四角形 1189"/>
                <p:cNvSpPr/>
                <p:nvPr/>
              </p:nvSpPr>
              <p:spPr bwMode="auto">
                <a:xfrm rot="4062567" flipH="1">
                  <a:off x="1309519" y="1461941"/>
                  <a:ext cx="435020" cy="128357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02" name="グループ化 1201"/>
            <p:cNvGrpSpPr/>
            <p:nvPr/>
          </p:nvGrpSpPr>
          <p:grpSpPr>
            <a:xfrm>
              <a:off x="7563291" y="3350226"/>
              <a:ext cx="576672" cy="1131451"/>
              <a:chOff x="7517405" y="1316439"/>
              <a:chExt cx="627890" cy="1231942"/>
            </a:xfrm>
          </p:grpSpPr>
          <p:grpSp>
            <p:nvGrpSpPr>
              <p:cNvPr id="1203" name="グループ化 1202"/>
              <p:cNvGrpSpPr/>
              <p:nvPr/>
            </p:nvGrpSpPr>
            <p:grpSpPr>
              <a:xfrm>
                <a:off x="7862845" y="1316439"/>
                <a:ext cx="282450" cy="1231942"/>
                <a:chOff x="488128" y="1142351"/>
                <a:chExt cx="298971" cy="1304003"/>
              </a:xfrm>
              <a:solidFill>
                <a:schemeClr val="tx1"/>
              </a:solidFill>
            </p:grpSpPr>
            <p:sp>
              <p:nvSpPr>
                <p:cNvPr id="1216" name="円/楕円 1215"/>
                <p:cNvSpPr/>
                <p:nvPr/>
              </p:nvSpPr>
              <p:spPr bwMode="auto">
                <a:xfrm>
                  <a:off x="488128" y="1142351"/>
                  <a:ext cx="298971" cy="298971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38100"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217" name="片側の 2 つの角を丸めた四角形 1216"/>
                <p:cNvSpPr/>
                <p:nvPr/>
              </p:nvSpPr>
              <p:spPr bwMode="auto">
                <a:xfrm>
                  <a:off x="494924" y="1441719"/>
                  <a:ext cx="285380" cy="543166"/>
                </a:xfrm>
                <a:prstGeom prst="round2SameRect">
                  <a:avLst>
                    <a:gd name="adj1" fmla="val 25771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38100"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218" name="台形 1217"/>
                <p:cNvSpPr/>
                <p:nvPr/>
              </p:nvSpPr>
              <p:spPr bwMode="auto">
                <a:xfrm rot="10800000">
                  <a:off x="562868" y="1984884"/>
                  <a:ext cx="149485" cy="461470"/>
                </a:xfrm>
                <a:prstGeom prst="trapezoid">
                  <a:avLst>
                    <a:gd name="adj" fmla="val 19902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38100"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</a:endParaRPr>
                </a:p>
              </p:txBody>
            </p:sp>
          </p:grpSp>
          <p:grpSp>
            <p:nvGrpSpPr>
              <p:cNvPr id="1204" name="グループ化 1203"/>
              <p:cNvGrpSpPr/>
              <p:nvPr/>
            </p:nvGrpSpPr>
            <p:grpSpPr>
              <a:xfrm>
                <a:off x="7517405" y="1316439"/>
                <a:ext cx="282450" cy="1231942"/>
                <a:chOff x="488128" y="1142351"/>
                <a:chExt cx="298971" cy="1304003"/>
              </a:xfrm>
              <a:solidFill>
                <a:schemeClr val="tx1"/>
              </a:solidFill>
            </p:grpSpPr>
            <p:sp>
              <p:nvSpPr>
                <p:cNvPr id="1213" name="円/楕円 1212"/>
                <p:cNvSpPr/>
                <p:nvPr/>
              </p:nvSpPr>
              <p:spPr bwMode="auto">
                <a:xfrm>
                  <a:off x="488128" y="1142351"/>
                  <a:ext cx="298971" cy="298971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38100"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214" name="片側の 2 つの角を丸めた四角形 1213"/>
                <p:cNvSpPr/>
                <p:nvPr/>
              </p:nvSpPr>
              <p:spPr bwMode="auto">
                <a:xfrm>
                  <a:off x="494924" y="1441719"/>
                  <a:ext cx="285380" cy="543166"/>
                </a:xfrm>
                <a:prstGeom prst="round2SameRect">
                  <a:avLst>
                    <a:gd name="adj1" fmla="val 25771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38100"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215" name="台形 1214"/>
                <p:cNvSpPr/>
                <p:nvPr/>
              </p:nvSpPr>
              <p:spPr bwMode="auto">
                <a:xfrm rot="10800000">
                  <a:off x="562868" y="1984884"/>
                  <a:ext cx="149485" cy="461470"/>
                </a:xfrm>
                <a:prstGeom prst="trapezoid">
                  <a:avLst>
                    <a:gd name="adj" fmla="val 19902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38100"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</a:endParaRPr>
                </a:p>
              </p:txBody>
            </p:sp>
          </p:grpSp>
          <p:grpSp>
            <p:nvGrpSpPr>
              <p:cNvPr id="1205" name="グループ化 1204"/>
              <p:cNvGrpSpPr/>
              <p:nvPr/>
            </p:nvGrpSpPr>
            <p:grpSpPr>
              <a:xfrm>
                <a:off x="7862845" y="1316439"/>
                <a:ext cx="282450" cy="1231942"/>
                <a:chOff x="488128" y="1142351"/>
                <a:chExt cx="298971" cy="1304003"/>
              </a:xfrm>
              <a:solidFill>
                <a:srgbClr val="0070C0"/>
              </a:solidFill>
            </p:grpSpPr>
            <p:sp>
              <p:nvSpPr>
                <p:cNvPr id="1210" name="円/楕円 1209"/>
                <p:cNvSpPr/>
                <p:nvPr/>
              </p:nvSpPr>
              <p:spPr bwMode="auto">
                <a:xfrm>
                  <a:off x="488128" y="1142351"/>
                  <a:ext cx="298971" cy="298971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1" name="片側の 2 つの角を丸めた四角形 1210"/>
                <p:cNvSpPr/>
                <p:nvPr/>
              </p:nvSpPr>
              <p:spPr bwMode="auto">
                <a:xfrm>
                  <a:off x="494924" y="1441719"/>
                  <a:ext cx="285380" cy="543166"/>
                </a:xfrm>
                <a:prstGeom prst="round2SameRect">
                  <a:avLst>
                    <a:gd name="adj1" fmla="val 25771"/>
                    <a:gd name="adj2" fmla="val 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2" name="台形 1211"/>
                <p:cNvSpPr/>
                <p:nvPr/>
              </p:nvSpPr>
              <p:spPr bwMode="auto">
                <a:xfrm rot="10800000">
                  <a:off x="562868" y="1984884"/>
                  <a:ext cx="149485" cy="461470"/>
                </a:xfrm>
                <a:prstGeom prst="trapezoid">
                  <a:avLst>
                    <a:gd name="adj" fmla="val 19902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06" name="グループ化 1205"/>
              <p:cNvGrpSpPr/>
              <p:nvPr/>
            </p:nvGrpSpPr>
            <p:grpSpPr>
              <a:xfrm>
                <a:off x="7517405" y="1316439"/>
                <a:ext cx="282450" cy="1231942"/>
                <a:chOff x="488128" y="1142351"/>
                <a:chExt cx="298971" cy="1304003"/>
              </a:xfrm>
              <a:solidFill>
                <a:srgbClr val="FF3399"/>
              </a:solidFill>
            </p:grpSpPr>
            <p:sp>
              <p:nvSpPr>
                <p:cNvPr id="1207" name="円/楕円 1206"/>
                <p:cNvSpPr/>
                <p:nvPr/>
              </p:nvSpPr>
              <p:spPr bwMode="auto">
                <a:xfrm>
                  <a:off x="488128" y="1142351"/>
                  <a:ext cx="298971" cy="298971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8" name="片側の 2 つの角を丸めた四角形 1207"/>
                <p:cNvSpPr/>
                <p:nvPr/>
              </p:nvSpPr>
              <p:spPr bwMode="auto">
                <a:xfrm>
                  <a:off x="494924" y="1441719"/>
                  <a:ext cx="285380" cy="543166"/>
                </a:xfrm>
                <a:prstGeom prst="round2SameRect">
                  <a:avLst>
                    <a:gd name="adj1" fmla="val 25771"/>
                    <a:gd name="adj2" fmla="val 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9" name="台形 1208"/>
                <p:cNvSpPr/>
                <p:nvPr/>
              </p:nvSpPr>
              <p:spPr bwMode="auto">
                <a:xfrm rot="10800000">
                  <a:off x="562868" y="1984884"/>
                  <a:ext cx="149485" cy="461470"/>
                </a:xfrm>
                <a:prstGeom prst="trapezoid">
                  <a:avLst>
                    <a:gd name="adj" fmla="val 19902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6" name="グループ化 45"/>
          <p:cNvGrpSpPr/>
          <p:nvPr/>
        </p:nvGrpSpPr>
        <p:grpSpPr>
          <a:xfrm>
            <a:off x="7563291" y="4712664"/>
            <a:ext cx="1935214" cy="1695468"/>
            <a:chOff x="7563291" y="4712664"/>
            <a:chExt cx="1935214" cy="1695468"/>
          </a:xfrm>
        </p:grpSpPr>
        <p:grpSp>
          <p:nvGrpSpPr>
            <p:cNvPr id="951" name="グループ化 950"/>
            <p:cNvGrpSpPr/>
            <p:nvPr/>
          </p:nvGrpSpPr>
          <p:grpSpPr>
            <a:xfrm>
              <a:off x="7878325" y="4712664"/>
              <a:ext cx="1620180" cy="1579815"/>
              <a:chOff x="7878325" y="4712664"/>
              <a:chExt cx="1620180" cy="1579815"/>
            </a:xfrm>
          </p:grpSpPr>
          <p:grpSp>
            <p:nvGrpSpPr>
              <p:cNvPr id="758" name="グループ化 757"/>
              <p:cNvGrpSpPr/>
              <p:nvPr/>
            </p:nvGrpSpPr>
            <p:grpSpPr>
              <a:xfrm>
                <a:off x="7878325" y="4712664"/>
                <a:ext cx="1620180" cy="1579815"/>
                <a:chOff x="4142910" y="841704"/>
                <a:chExt cx="1620180" cy="1579815"/>
              </a:xfrm>
            </p:grpSpPr>
            <p:sp>
              <p:nvSpPr>
                <p:cNvPr id="759" name="正方形/長方形 758"/>
                <p:cNvSpPr/>
                <p:nvPr/>
              </p:nvSpPr>
              <p:spPr bwMode="auto">
                <a:xfrm>
                  <a:off x="4142910" y="841704"/>
                  <a:ext cx="1620180" cy="1579815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0" name="正方形/長方形 759"/>
                <p:cNvSpPr/>
                <p:nvPr/>
              </p:nvSpPr>
              <p:spPr bwMode="auto">
                <a:xfrm>
                  <a:off x="4272450" y="1071117"/>
                  <a:ext cx="1361100" cy="1350402"/>
                </a:xfrm>
                <a:prstGeom prst="rect">
                  <a:avLst/>
                </a:prstGeom>
                <a:solidFill>
                  <a:srgbClr val="FFFF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1" name="正方形/長方形 760"/>
                <p:cNvSpPr/>
                <p:nvPr/>
              </p:nvSpPr>
              <p:spPr bwMode="auto">
                <a:xfrm>
                  <a:off x="4376928" y="1071117"/>
                  <a:ext cx="1152144" cy="1350402"/>
                </a:xfrm>
                <a:prstGeom prst="rect">
                  <a:avLst/>
                </a:prstGeom>
                <a:solidFill>
                  <a:schemeClr val="bg2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62" name="正方形/長方形 761"/>
                <p:cNvSpPr/>
                <p:nvPr/>
              </p:nvSpPr>
              <p:spPr bwMode="auto">
                <a:xfrm>
                  <a:off x="4272450" y="841704"/>
                  <a:ext cx="1361100" cy="229413"/>
                </a:xfrm>
                <a:prstGeom prst="rect">
                  <a:avLst/>
                </a:prstGeom>
                <a:solidFill>
                  <a:srgbClr val="33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3" name="テキスト ボックス 762"/>
                <p:cNvSpPr txBox="1"/>
                <p:nvPr/>
              </p:nvSpPr>
              <p:spPr>
                <a:xfrm>
                  <a:off x="4522105" y="863473"/>
                  <a:ext cx="877512" cy="184318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b="1" dirty="0" smtClean="0">
                      <a:solidFill>
                        <a:schemeClr val="bg1"/>
                      </a:solidFill>
                      <a:latin typeface="+mj-lt"/>
                      <a:ea typeface="+mj-ea"/>
                    </a:rPr>
                    <a:t>○△□銀行</a:t>
                  </a:r>
                  <a:endParaRPr kumimoji="1" lang="ja-JP" altLang="en-US" b="1" dirty="0">
                    <a:solidFill>
                      <a:schemeClr val="bg1"/>
                    </a:solidFill>
                    <a:latin typeface="+mj-lt"/>
                    <a:ea typeface="+mj-ea"/>
                  </a:endParaRPr>
                </a:p>
              </p:txBody>
            </p:sp>
            <p:sp>
              <p:nvSpPr>
                <p:cNvPr id="764" name="台形 763"/>
                <p:cNvSpPr/>
                <p:nvPr/>
              </p:nvSpPr>
              <p:spPr bwMode="auto">
                <a:xfrm>
                  <a:off x="4272450" y="2247411"/>
                  <a:ext cx="1361100" cy="174108"/>
                </a:xfrm>
                <a:prstGeom prst="trapezoid">
                  <a:avLst>
                    <a:gd name="adj" fmla="val 67015"/>
                  </a:avLst>
                </a:prstGeom>
                <a:solidFill>
                  <a:srgbClr val="92D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65" name="グループ化 764"/>
                <p:cNvGrpSpPr/>
                <p:nvPr/>
              </p:nvGrpSpPr>
              <p:grpSpPr>
                <a:xfrm>
                  <a:off x="4437968" y="1225712"/>
                  <a:ext cx="1030064" cy="1123046"/>
                  <a:chOff x="4397506" y="1219679"/>
                  <a:chExt cx="1096279" cy="1195240"/>
                </a:xfrm>
              </p:grpSpPr>
              <p:grpSp>
                <p:nvGrpSpPr>
                  <p:cNvPr id="768" name="グループ化 767"/>
                  <p:cNvGrpSpPr/>
                  <p:nvPr/>
                </p:nvGrpSpPr>
                <p:grpSpPr>
                  <a:xfrm>
                    <a:off x="4397506" y="1219679"/>
                    <a:ext cx="548057" cy="1195240"/>
                    <a:chOff x="7194845" y="806404"/>
                    <a:chExt cx="1011860" cy="1632485"/>
                  </a:xfrm>
                </p:grpSpPr>
                <p:sp>
                  <p:nvSpPr>
                    <p:cNvPr id="810" name="正方形/長方形 809"/>
                    <p:cNvSpPr/>
                    <p:nvPr/>
                  </p:nvSpPr>
                  <p:spPr bwMode="auto">
                    <a:xfrm>
                      <a:off x="7250725" y="2291569"/>
                      <a:ext cx="900100" cy="14732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11" name="角丸四角形 810"/>
                    <p:cNvSpPr/>
                    <p:nvPr/>
                  </p:nvSpPr>
                  <p:spPr bwMode="auto">
                    <a:xfrm>
                      <a:off x="7250725" y="1715725"/>
                      <a:ext cx="900100" cy="633156"/>
                    </a:xfrm>
                    <a:prstGeom prst="roundRect">
                      <a:avLst>
                        <a:gd name="adj" fmla="val 0"/>
                      </a:avLst>
                    </a:prstGeom>
                    <a:solidFill>
                      <a:schemeClr val="bg2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12" name="角丸四角形 811"/>
                    <p:cNvSpPr/>
                    <p:nvPr/>
                  </p:nvSpPr>
                  <p:spPr bwMode="auto">
                    <a:xfrm>
                      <a:off x="7250725" y="806405"/>
                      <a:ext cx="900100" cy="575144"/>
                    </a:xfrm>
                    <a:prstGeom prst="roundRect">
                      <a:avLst>
                        <a:gd name="adj" fmla="val 3968"/>
                      </a:avLst>
                    </a:prstGeom>
                    <a:solidFill>
                      <a:srgbClr val="3399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13" name="角丸四角形 812"/>
                    <p:cNvSpPr/>
                    <p:nvPr/>
                  </p:nvSpPr>
                  <p:spPr bwMode="auto">
                    <a:xfrm>
                      <a:off x="7250725" y="953725"/>
                      <a:ext cx="900100" cy="594144"/>
                    </a:xfrm>
                    <a:prstGeom prst="roundRect">
                      <a:avLst>
                        <a:gd name="adj" fmla="val 0"/>
                      </a:avLst>
                    </a:prstGeom>
                    <a:gradFill flip="none" rotWithShape="1">
                      <a:gsLst>
                        <a:gs pos="0">
                          <a:schemeClr val="bg1">
                            <a:lumMod val="65000"/>
                          </a:schemeClr>
                        </a:gs>
                        <a:gs pos="100000">
                          <a:schemeClr val="bg1"/>
                        </a:gs>
                      </a:gsLst>
                      <a:lin ang="189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14" name="角丸四角形 813"/>
                    <p:cNvSpPr/>
                    <p:nvPr/>
                  </p:nvSpPr>
                  <p:spPr bwMode="auto">
                    <a:xfrm>
                      <a:off x="7194845" y="806404"/>
                      <a:ext cx="55880" cy="1632485"/>
                    </a:xfrm>
                    <a:prstGeom prst="roundRect">
                      <a:avLst>
                        <a:gd name="adj" fmla="val 3968"/>
                      </a:avLst>
                    </a:prstGeom>
                    <a:solidFill>
                      <a:srgbClr val="00B0F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15" name="角丸四角形 814"/>
                    <p:cNvSpPr/>
                    <p:nvPr/>
                  </p:nvSpPr>
                  <p:spPr bwMode="auto">
                    <a:xfrm>
                      <a:off x="8150825" y="806404"/>
                      <a:ext cx="55880" cy="1632485"/>
                    </a:xfrm>
                    <a:prstGeom prst="roundRect">
                      <a:avLst>
                        <a:gd name="adj" fmla="val 3968"/>
                      </a:avLst>
                    </a:prstGeom>
                    <a:solidFill>
                      <a:srgbClr val="00B0F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816" name="グループ化 815"/>
                    <p:cNvGrpSpPr/>
                    <p:nvPr/>
                  </p:nvGrpSpPr>
                  <p:grpSpPr>
                    <a:xfrm>
                      <a:off x="7194845" y="1428196"/>
                      <a:ext cx="1011860" cy="1010693"/>
                      <a:chOff x="801665" y="1428196"/>
                      <a:chExt cx="1011860" cy="1632485"/>
                    </a:xfrm>
                  </p:grpSpPr>
                  <p:sp>
                    <p:nvSpPr>
                      <p:cNvPr id="848" name="角丸四角形 847"/>
                      <p:cNvSpPr/>
                      <p:nvPr/>
                    </p:nvSpPr>
                    <p:spPr bwMode="auto">
                      <a:xfrm>
                        <a:off x="801665" y="1428196"/>
                        <a:ext cx="55880" cy="1632485"/>
                      </a:xfrm>
                      <a:prstGeom prst="roundRect">
                        <a:avLst>
                          <a:gd name="adj" fmla="val 3968"/>
                        </a:avLst>
                      </a:prstGeom>
                      <a:solidFill>
                        <a:schemeClr val="accent1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49" name="角丸四角形 848"/>
                      <p:cNvSpPr/>
                      <p:nvPr/>
                    </p:nvSpPr>
                    <p:spPr bwMode="auto">
                      <a:xfrm>
                        <a:off x="1757645" y="1428196"/>
                        <a:ext cx="55880" cy="1632485"/>
                      </a:xfrm>
                      <a:prstGeom prst="roundRect">
                        <a:avLst>
                          <a:gd name="adj" fmla="val 3968"/>
                        </a:avLst>
                      </a:prstGeom>
                      <a:solidFill>
                        <a:schemeClr val="accent1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817" name="テキスト ボックス 816"/>
                    <p:cNvSpPr txBox="1"/>
                    <p:nvPr/>
                  </p:nvSpPr>
                  <p:spPr>
                    <a:xfrm>
                      <a:off x="7453247" y="815739"/>
                      <a:ext cx="495055" cy="121601"/>
                    </a:xfrm>
                    <a:prstGeom prst="rect">
                      <a:avLst/>
                    </a:prstGeom>
                    <a:noFill/>
                    <a:ln w="12700">
                      <a:noFill/>
                    </a:ln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r>
                        <a:rPr kumimoji="1" lang="en-US" altLang="ja-JP" b="1" dirty="0" smtClean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A T M</a:t>
                      </a:r>
                      <a:endParaRPr kumimoji="1" lang="ja-JP" altLang="en-US" b="1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p:txBody>
                </p:sp>
                <p:sp>
                  <p:nvSpPr>
                    <p:cNvPr id="818" name="正方形/長方形 817"/>
                    <p:cNvSpPr/>
                    <p:nvPr/>
                  </p:nvSpPr>
                  <p:spPr bwMode="auto">
                    <a:xfrm>
                      <a:off x="7391400" y="1043735"/>
                      <a:ext cx="618750" cy="326758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19" name="角丸四角形 818"/>
                    <p:cNvSpPr/>
                    <p:nvPr/>
                  </p:nvSpPr>
                  <p:spPr bwMode="auto">
                    <a:xfrm>
                      <a:off x="7250725" y="1547869"/>
                      <a:ext cx="900100" cy="170942"/>
                    </a:xfrm>
                    <a:prstGeom prst="roundRect">
                      <a:avLst>
                        <a:gd name="adj" fmla="val 0"/>
                      </a:avLst>
                    </a:prstGeom>
                    <a:gradFill>
                      <a:gsLst>
                        <a:gs pos="0">
                          <a:schemeClr val="bg1">
                            <a:lumMod val="65000"/>
                          </a:schemeClr>
                        </a:gs>
                        <a:gs pos="100000">
                          <a:schemeClr val="bg1"/>
                        </a:gs>
                      </a:gsLst>
                      <a:lin ang="5400000" scaled="0"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20" name="角丸四角形 819"/>
                    <p:cNvSpPr/>
                    <p:nvPr/>
                  </p:nvSpPr>
                  <p:spPr bwMode="auto">
                    <a:xfrm>
                      <a:off x="7459986" y="1718811"/>
                      <a:ext cx="481578" cy="630070"/>
                    </a:xfrm>
                    <a:prstGeom prst="roundRect">
                      <a:avLst>
                        <a:gd name="adj" fmla="val 0"/>
                      </a:avLst>
                    </a:prstGeom>
                    <a:solidFill>
                      <a:schemeClr val="bg1">
                        <a:lumMod val="7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821" name="グループ化 820"/>
                    <p:cNvGrpSpPr/>
                    <p:nvPr/>
                  </p:nvGrpSpPr>
                  <p:grpSpPr>
                    <a:xfrm>
                      <a:off x="7374025" y="1569853"/>
                      <a:ext cx="653498" cy="117614"/>
                      <a:chOff x="2747756" y="1479025"/>
                      <a:chExt cx="653498" cy="154315"/>
                    </a:xfrm>
                  </p:grpSpPr>
                  <p:grpSp>
                    <p:nvGrpSpPr>
                      <p:cNvPr id="825" name="グループ化 824"/>
                      <p:cNvGrpSpPr/>
                      <p:nvPr/>
                    </p:nvGrpSpPr>
                    <p:grpSpPr>
                      <a:xfrm>
                        <a:off x="3213345" y="1543933"/>
                        <a:ext cx="187909" cy="89407"/>
                        <a:chOff x="3213345" y="1372913"/>
                        <a:chExt cx="187909" cy="104003"/>
                      </a:xfrm>
                    </p:grpSpPr>
                    <p:sp>
                      <p:nvSpPr>
                        <p:cNvPr id="830" name="正方形/長方形 829"/>
                        <p:cNvSpPr/>
                        <p:nvPr/>
                      </p:nvSpPr>
                      <p:spPr bwMode="auto">
                        <a:xfrm>
                          <a:off x="3213345" y="1372913"/>
                          <a:ext cx="187909" cy="104003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1270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/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grpSp>
                      <p:nvGrpSpPr>
                        <p:cNvPr id="831" name="グループ化 830"/>
                        <p:cNvGrpSpPr/>
                        <p:nvPr/>
                      </p:nvGrpSpPr>
                      <p:grpSpPr>
                        <a:xfrm>
                          <a:off x="3224070" y="1380487"/>
                          <a:ext cx="166459" cy="91565"/>
                          <a:chOff x="3219255" y="1336631"/>
                          <a:chExt cx="166459" cy="91565"/>
                        </a:xfrm>
                      </p:grpSpPr>
                      <p:grpSp>
                        <p:nvGrpSpPr>
                          <p:cNvPr id="832" name="グループ化 831"/>
                          <p:cNvGrpSpPr/>
                          <p:nvPr/>
                        </p:nvGrpSpPr>
                        <p:grpSpPr>
                          <a:xfrm>
                            <a:off x="3219255" y="1336631"/>
                            <a:ext cx="33016" cy="91565"/>
                            <a:chOff x="3227655" y="1322057"/>
                            <a:chExt cx="45719" cy="96060"/>
                          </a:xfrm>
                        </p:grpSpPr>
                        <p:sp>
                          <p:nvSpPr>
                            <p:cNvPr id="845" name="正方形/長方形 844"/>
                            <p:cNvSpPr/>
                            <p:nvPr/>
                          </p:nvSpPr>
                          <p:spPr bwMode="auto">
                            <a:xfrm>
                              <a:off x="3227655" y="1322057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846" name="正方形/長方形 845"/>
                            <p:cNvSpPr/>
                            <p:nvPr/>
                          </p:nvSpPr>
                          <p:spPr bwMode="auto">
                            <a:xfrm>
                              <a:off x="3227655" y="1347633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847" name="正方形/長方形 846"/>
                            <p:cNvSpPr/>
                            <p:nvPr/>
                          </p:nvSpPr>
                          <p:spPr bwMode="auto">
                            <a:xfrm>
                              <a:off x="3227655" y="1372398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</p:grpSp>
                      <p:grpSp>
                        <p:nvGrpSpPr>
                          <p:cNvPr id="833" name="グループ化 832"/>
                          <p:cNvGrpSpPr/>
                          <p:nvPr/>
                        </p:nvGrpSpPr>
                        <p:grpSpPr>
                          <a:xfrm>
                            <a:off x="3263736" y="1336631"/>
                            <a:ext cx="33016" cy="91565"/>
                            <a:chOff x="3227655" y="1322057"/>
                            <a:chExt cx="45719" cy="96060"/>
                          </a:xfrm>
                        </p:grpSpPr>
                        <p:sp>
                          <p:nvSpPr>
                            <p:cNvPr id="842" name="正方形/長方形 841"/>
                            <p:cNvSpPr/>
                            <p:nvPr/>
                          </p:nvSpPr>
                          <p:spPr bwMode="auto">
                            <a:xfrm>
                              <a:off x="3227655" y="1322057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843" name="正方形/長方形 842"/>
                            <p:cNvSpPr/>
                            <p:nvPr/>
                          </p:nvSpPr>
                          <p:spPr bwMode="auto">
                            <a:xfrm>
                              <a:off x="3227655" y="1347633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844" name="正方形/長方形 843"/>
                            <p:cNvSpPr/>
                            <p:nvPr/>
                          </p:nvSpPr>
                          <p:spPr bwMode="auto">
                            <a:xfrm>
                              <a:off x="3227655" y="1372398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</p:grpSp>
                      <p:grpSp>
                        <p:nvGrpSpPr>
                          <p:cNvPr id="834" name="グループ化 833"/>
                          <p:cNvGrpSpPr/>
                          <p:nvPr/>
                        </p:nvGrpSpPr>
                        <p:grpSpPr>
                          <a:xfrm>
                            <a:off x="3308217" y="1336631"/>
                            <a:ext cx="33016" cy="91565"/>
                            <a:chOff x="3227655" y="1322057"/>
                            <a:chExt cx="45719" cy="96060"/>
                          </a:xfrm>
                        </p:grpSpPr>
                        <p:sp>
                          <p:nvSpPr>
                            <p:cNvPr id="839" name="正方形/長方形 838"/>
                            <p:cNvSpPr/>
                            <p:nvPr/>
                          </p:nvSpPr>
                          <p:spPr bwMode="auto">
                            <a:xfrm>
                              <a:off x="3227655" y="1322057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840" name="正方形/長方形 839"/>
                            <p:cNvSpPr/>
                            <p:nvPr/>
                          </p:nvSpPr>
                          <p:spPr bwMode="auto">
                            <a:xfrm>
                              <a:off x="3227655" y="1347633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841" name="正方形/長方形 840"/>
                            <p:cNvSpPr/>
                            <p:nvPr/>
                          </p:nvSpPr>
                          <p:spPr bwMode="auto">
                            <a:xfrm>
                              <a:off x="3227655" y="1372398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</p:grpSp>
                      <p:grpSp>
                        <p:nvGrpSpPr>
                          <p:cNvPr id="835" name="グループ化 834"/>
                          <p:cNvGrpSpPr/>
                          <p:nvPr/>
                        </p:nvGrpSpPr>
                        <p:grpSpPr>
                          <a:xfrm>
                            <a:off x="3352698" y="1336631"/>
                            <a:ext cx="33016" cy="91565"/>
                            <a:chOff x="3227655" y="1322057"/>
                            <a:chExt cx="45719" cy="96060"/>
                          </a:xfrm>
                        </p:grpSpPr>
                        <p:sp>
                          <p:nvSpPr>
                            <p:cNvPr id="836" name="正方形/長方形 835"/>
                            <p:cNvSpPr/>
                            <p:nvPr/>
                          </p:nvSpPr>
                          <p:spPr bwMode="auto">
                            <a:xfrm>
                              <a:off x="3227655" y="1322057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837" name="正方形/長方形 836"/>
                            <p:cNvSpPr/>
                            <p:nvPr/>
                          </p:nvSpPr>
                          <p:spPr bwMode="auto">
                            <a:xfrm>
                              <a:off x="3227655" y="1347633"/>
                              <a:ext cx="45719" cy="45719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 w="1270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838" name="正方形/長方形 837"/>
                            <p:cNvSpPr/>
                            <p:nvPr/>
                          </p:nvSpPr>
                          <p:spPr bwMode="auto">
                            <a:xfrm>
                              <a:off x="3227655" y="1372398"/>
                              <a:ext cx="45719" cy="45719"/>
                            </a:xfrm>
                            <a:prstGeom prst="rect">
                              <a:avLst/>
                            </a:prstGeom>
                            <a:solidFill>
                              <a:srgbClr val="00B0F0"/>
                            </a:solidFill>
                            <a:ln w="1270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</p:grpSp>
                    </p:grpSp>
                  </p:grpSp>
                  <p:grpSp>
                    <p:nvGrpSpPr>
                      <p:cNvPr id="826" name="グループ化 825"/>
                      <p:cNvGrpSpPr/>
                      <p:nvPr/>
                    </p:nvGrpSpPr>
                    <p:grpSpPr>
                      <a:xfrm>
                        <a:off x="3213344" y="1479900"/>
                        <a:ext cx="187909" cy="50877"/>
                        <a:chOff x="3192330" y="1336632"/>
                        <a:chExt cx="90010" cy="140285"/>
                      </a:xfrm>
                    </p:grpSpPr>
                    <p:sp>
                      <p:nvSpPr>
                        <p:cNvPr id="828" name="正方形/長方形 827"/>
                        <p:cNvSpPr/>
                        <p:nvPr/>
                      </p:nvSpPr>
                      <p:spPr bwMode="auto">
                        <a:xfrm>
                          <a:off x="3192330" y="1336632"/>
                          <a:ext cx="90010" cy="140285"/>
                        </a:xfrm>
                        <a:prstGeom prst="rect">
                          <a:avLst/>
                        </a:prstGeom>
                        <a:solidFill>
                          <a:schemeClr val="bg2"/>
                        </a:solidFill>
                        <a:ln w="1270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/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829" name="正方形/長方形 828"/>
                        <p:cNvSpPr/>
                        <p:nvPr/>
                      </p:nvSpPr>
                      <p:spPr bwMode="auto">
                        <a:xfrm>
                          <a:off x="3192330" y="1367113"/>
                          <a:ext cx="90010" cy="70142"/>
                        </a:xfrm>
                        <a:prstGeom prst="rect">
                          <a:avLst/>
                        </a:prstGeom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n w="1270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/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sp>
                    <p:nvSpPr>
                      <p:cNvPr id="827" name="角丸四角形 826"/>
                      <p:cNvSpPr/>
                      <p:nvPr/>
                    </p:nvSpPr>
                    <p:spPr>
                      <a:xfrm>
                        <a:off x="2747756" y="1479025"/>
                        <a:ext cx="405044" cy="140285"/>
                      </a:xfrm>
                      <a:prstGeom prst="roundRect">
                        <a:avLst/>
                      </a:prstGeom>
                      <a:gradFill>
                        <a:gsLst>
                          <a:gs pos="0">
                            <a:srgbClr val="00B0F0"/>
                          </a:gs>
                          <a:gs pos="100000">
                            <a:schemeClr val="accent1">
                              <a:shade val="100000"/>
                              <a:satMod val="115000"/>
                            </a:schemeClr>
                          </a:gs>
                        </a:gsLst>
                        <a:lin ang="5400000" scaled="0"/>
                      </a:gra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</p:grpSp>
                <p:grpSp>
                  <p:nvGrpSpPr>
                    <p:cNvPr id="822" name="グループ化 821"/>
                    <p:cNvGrpSpPr/>
                    <p:nvPr/>
                  </p:nvGrpSpPr>
                  <p:grpSpPr>
                    <a:xfrm>
                      <a:off x="7374025" y="1442910"/>
                      <a:ext cx="187909" cy="50877"/>
                      <a:chOff x="3192330" y="1336632"/>
                      <a:chExt cx="90010" cy="140285"/>
                    </a:xfrm>
                  </p:grpSpPr>
                  <p:sp>
                    <p:nvSpPr>
                      <p:cNvPr id="823" name="正方形/長方形 822"/>
                      <p:cNvSpPr/>
                      <p:nvPr/>
                    </p:nvSpPr>
                    <p:spPr bwMode="auto">
                      <a:xfrm>
                        <a:off x="3192330" y="1336632"/>
                        <a:ext cx="90010" cy="140285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24" name="正方形/長方形 823"/>
                      <p:cNvSpPr/>
                      <p:nvPr/>
                    </p:nvSpPr>
                    <p:spPr bwMode="auto">
                      <a:xfrm>
                        <a:off x="3192330" y="1367113"/>
                        <a:ext cx="90010" cy="70142"/>
                      </a:xfrm>
                      <a:prstGeom prst="rect">
                        <a:avLst/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769" name="グループ化 768"/>
                  <p:cNvGrpSpPr/>
                  <p:nvPr/>
                </p:nvGrpSpPr>
                <p:grpSpPr>
                  <a:xfrm>
                    <a:off x="4945728" y="1219679"/>
                    <a:ext cx="548057" cy="1195240"/>
                    <a:chOff x="7194845" y="806404"/>
                    <a:chExt cx="1011860" cy="1632485"/>
                  </a:xfrm>
                </p:grpSpPr>
                <p:sp>
                  <p:nvSpPr>
                    <p:cNvPr id="770" name="正方形/長方形 769"/>
                    <p:cNvSpPr/>
                    <p:nvPr/>
                  </p:nvSpPr>
                  <p:spPr bwMode="auto">
                    <a:xfrm>
                      <a:off x="7250725" y="2291569"/>
                      <a:ext cx="900100" cy="14732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71" name="角丸四角形 770"/>
                    <p:cNvSpPr/>
                    <p:nvPr/>
                  </p:nvSpPr>
                  <p:spPr bwMode="auto">
                    <a:xfrm>
                      <a:off x="7250725" y="1715725"/>
                      <a:ext cx="900100" cy="633156"/>
                    </a:xfrm>
                    <a:prstGeom prst="roundRect">
                      <a:avLst>
                        <a:gd name="adj" fmla="val 0"/>
                      </a:avLst>
                    </a:prstGeom>
                    <a:solidFill>
                      <a:schemeClr val="bg2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72" name="角丸四角形 771"/>
                    <p:cNvSpPr/>
                    <p:nvPr/>
                  </p:nvSpPr>
                  <p:spPr bwMode="auto">
                    <a:xfrm>
                      <a:off x="7250725" y="806405"/>
                      <a:ext cx="900100" cy="575144"/>
                    </a:xfrm>
                    <a:prstGeom prst="roundRect">
                      <a:avLst>
                        <a:gd name="adj" fmla="val 3968"/>
                      </a:avLst>
                    </a:prstGeom>
                    <a:solidFill>
                      <a:srgbClr val="3399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73" name="角丸四角形 772"/>
                    <p:cNvSpPr/>
                    <p:nvPr/>
                  </p:nvSpPr>
                  <p:spPr bwMode="auto">
                    <a:xfrm>
                      <a:off x="7250725" y="953725"/>
                      <a:ext cx="900100" cy="594144"/>
                    </a:xfrm>
                    <a:prstGeom prst="roundRect">
                      <a:avLst>
                        <a:gd name="adj" fmla="val 0"/>
                      </a:avLst>
                    </a:prstGeom>
                    <a:gradFill flip="none" rotWithShape="1">
                      <a:gsLst>
                        <a:gs pos="0">
                          <a:schemeClr val="bg1">
                            <a:lumMod val="65000"/>
                          </a:schemeClr>
                        </a:gs>
                        <a:gs pos="100000">
                          <a:schemeClr val="bg1"/>
                        </a:gs>
                      </a:gsLst>
                      <a:lin ang="189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74" name="角丸四角形 773"/>
                    <p:cNvSpPr/>
                    <p:nvPr/>
                  </p:nvSpPr>
                  <p:spPr bwMode="auto">
                    <a:xfrm>
                      <a:off x="7194845" y="806404"/>
                      <a:ext cx="55880" cy="1632485"/>
                    </a:xfrm>
                    <a:prstGeom prst="roundRect">
                      <a:avLst>
                        <a:gd name="adj" fmla="val 3968"/>
                      </a:avLst>
                    </a:prstGeom>
                    <a:solidFill>
                      <a:srgbClr val="00B0F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75" name="角丸四角形 774"/>
                    <p:cNvSpPr/>
                    <p:nvPr/>
                  </p:nvSpPr>
                  <p:spPr bwMode="auto">
                    <a:xfrm>
                      <a:off x="8150825" y="806404"/>
                      <a:ext cx="55880" cy="1632485"/>
                    </a:xfrm>
                    <a:prstGeom prst="roundRect">
                      <a:avLst>
                        <a:gd name="adj" fmla="val 3968"/>
                      </a:avLst>
                    </a:prstGeom>
                    <a:solidFill>
                      <a:srgbClr val="00B0F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776" name="グループ化 775"/>
                    <p:cNvGrpSpPr/>
                    <p:nvPr/>
                  </p:nvGrpSpPr>
                  <p:grpSpPr>
                    <a:xfrm>
                      <a:off x="7194845" y="1428196"/>
                      <a:ext cx="1011860" cy="1010693"/>
                      <a:chOff x="801665" y="1428196"/>
                      <a:chExt cx="1011860" cy="1632485"/>
                    </a:xfrm>
                  </p:grpSpPr>
                  <p:sp>
                    <p:nvSpPr>
                      <p:cNvPr id="808" name="角丸四角形 807"/>
                      <p:cNvSpPr/>
                      <p:nvPr/>
                    </p:nvSpPr>
                    <p:spPr bwMode="auto">
                      <a:xfrm>
                        <a:off x="801665" y="1428196"/>
                        <a:ext cx="55880" cy="1632485"/>
                      </a:xfrm>
                      <a:prstGeom prst="roundRect">
                        <a:avLst>
                          <a:gd name="adj" fmla="val 3968"/>
                        </a:avLst>
                      </a:prstGeom>
                      <a:solidFill>
                        <a:schemeClr val="accent1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09" name="角丸四角形 808"/>
                      <p:cNvSpPr/>
                      <p:nvPr/>
                    </p:nvSpPr>
                    <p:spPr bwMode="auto">
                      <a:xfrm>
                        <a:off x="1757645" y="1428196"/>
                        <a:ext cx="55880" cy="1632485"/>
                      </a:xfrm>
                      <a:prstGeom prst="roundRect">
                        <a:avLst>
                          <a:gd name="adj" fmla="val 3968"/>
                        </a:avLst>
                      </a:prstGeom>
                      <a:solidFill>
                        <a:schemeClr val="accent1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777" name="テキスト ボックス 776"/>
                    <p:cNvSpPr txBox="1"/>
                    <p:nvPr/>
                  </p:nvSpPr>
                  <p:spPr>
                    <a:xfrm>
                      <a:off x="7453247" y="815739"/>
                      <a:ext cx="495055" cy="121601"/>
                    </a:xfrm>
                    <a:prstGeom prst="rect">
                      <a:avLst/>
                    </a:prstGeom>
                    <a:noFill/>
                    <a:ln w="12700">
                      <a:noFill/>
                    </a:ln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r>
                        <a:rPr kumimoji="1" lang="en-US" altLang="ja-JP" b="1" dirty="0" smtClean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A T M</a:t>
                      </a:r>
                      <a:endParaRPr kumimoji="1" lang="ja-JP" altLang="en-US" b="1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p:txBody>
                </p:sp>
                <p:sp>
                  <p:nvSpPr>
                    <p:cNvPr id="778" name="正方形/長方形 777"/>
                    <p:cNvSpPr/>
                    <p:nvPr/>
                  </p:nvSpPr>
                  <p:spPr bwMode="auto">
                    <a:xfrm>
                      <a:off x="7391400" y="1043735"/>
                      <a:ext cx="618750" cy="326758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79" name="角丸四角形 778"/>
                    <p:cNvSpPr/>
                    <p:nvPr/>
                  </p:nvSpPr>
                  <p:spPr bwMode="auto">
                    <a:xfrm>
                      <a:off x="7250725" y="1547869"/>
                      <a:ext cx="900100" cy="170942"/>
                    </a:xfrm>
                    <a:prstGeom prst="roundRect">
                      <a:avLst>
                        <a:gd name="adj" fmla="val 0"/>
                      </a:avLst>
                    </a:prstGeom>
                    <a:gradFill>
                      <a:gsLst>
                        <a:gs pos="0">
                          <a:schemeClr val="bg1">
                            <a:lumMod val="65000"/>
                          </a:schemeClr>
                        </a:gs>
                        <a:gs pos="100000">
                          <a:schemeClr val="bg1"/>
                        </a:gs>
                      </a:gsLst>
                      <a:lin ang="5400000" scaled="0"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80" name="角丸四角形 779"/>
                    <p:cNvSpPr/>
                    <p:nvPr/>
                  </p:nvSpPr>
                  <p:spPr bwMode="auto">
                    <a:xfrm>
                      <a:off x="7459986" y="1718811"/>
                      <a:ext cx="481578" cy="630070"/>
                    </a:xfrm>
                    <a:prstGeom prst="roundRect">
                      <a:avLst>
                        <a:gd name="adj" fmla="val 0"/>
                      </a:avLst>
                    </a:prstGeom>
                    <a:solidFill>
                      <a:schemeClr val="bg1">
                        <a:lumMod val="7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781" name="グループ化 780"/>
                    <p:cNvGrpSpPr/>
                    <p:nvPr/>
                  </p:nvGrpSpPr>
                  <p:grpSpPr>
                    <a:xfrm>
                      <a:off x="7374025" y="1569853"/>
                      <a:ext cx="653498" cy="117614"/>
                      <a:chOff x="2747756" y="1479025"/>
                      <a:chExt cx="653498" cy="154315"/>
                    </a:xfrm>
                  </p:grpSpPr>
                  <p:grpSp>
                    <p:nvGrpSpPr>
                      <p:cNvPr id="785" name="グループ化 784"/>
                      <p:cNvGrpSpPr/>
                      <p:nvPr/>
                    </p:nvGrpSpPr>
                    <p:grpSpPr>
                      <a:xfrm>
                        <a:off x="3213345" y="1543933"/>
                        <a:ext cx="187909" cy="89407"/>
                        <a:chOff x="3213345" y="1372913"/>
                        <a:chExt cx="187909" cy="104003"/>
                      </a:xfrm>
                    </p:grpSpPr>
                    <p:sp>
                      <p:nvSpPr>
                        <p:cNvPr id="790" name="正方形/長方形 789"/>
                        <p:cNvSpPr/>
                        <p:nvPr/>
                      </p:nvSpPr>
                      <p:spPr bwMode="auto">
                        <a:xfrm>
                          <a:off x="3213345" y="1372913"/>
                          <a:ext cx="187909" cy="104003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1270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/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grpSp>
                      <p:nvGrpSpPr>
                        <p:cNvPr id="791" name="グループ化 790"/>
                        <p:cNvGrpSpPr/>
                        <p:nvPr/>
                      </p:nvGrpSpPr>
                      <p:grpSpPr>
                        <a:xfrm>
                          <a:off x="3224070" y="1380487"/>
                          <a:ext cx="166459" cy="91565"/>
                          <a:chOff x="3219255" y="1336631"/>
                          <a:chExt cx="166459" cy="91565"/>
                        </a:xfrm>
                      </p:grpSpPr>
                      <p:grpSp>
                        <p:nvGrpSpPr>
                          <p:cNvPr id="792" name="グループ化 791"/>
                          <p:cNvGrpSpPr/>
                          <p:nvPr/>
                        </p:nvGrpSpPr>
                        <p:grpSpPr>
                          <a:xfrm>
                            <a:off x="3219255" y="1336631"/>
                            <a:ext cx="33016" cy="91565"/>
                            <a:chOff x="3227655" y="1322057"/>
                            <a:chExt cx="45719" cy="96060"/>
                          </a:xfrm>
                        </p:grpSpPr>
                        <p:sp>
                          <p:nvSpPr>
                            <p:cNvPr id="805" name="正方形/長方形 804"/>
                            <p:cNvSpPr/>
                            <p:nvPr/>
                          </p:nvSpPr>
                          <p:spPr bwMode="auto">
                            <a:xfrm>
                              <a:off x="3227655" y="1322057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806" name="正方形/長方形 805"/>
                            <p:cNvSpPr/>
                            <p:nvPr/>
                          </p:nvSpPr>
                          <p:spPr bwMode="auto">
                            <a:xfrm>
                              <a:off x="3227655" y="1347633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807" name="正方形/長方形 806"/>
                            <p:cNvSpPr/>
                            <p:nvPr/>
                          </p:nvSpPr>
                          <p:spPr bwMode="auto">
                            <a:xfrm>
                              <a:off x="3227655" y="1372398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</p:grpSp>
                      <p:grpSp>
                        <p:nvGrpSpPr>
                          <p:cNvPr id="793" name="グループ化 792"/>
                          <p:cNvGrpSpPr/>
                          <p:nvPr/>
                        </p:nvGrpSpPr>
                        <p:grpSpPr>
                          <a:xfrm>
                            <a:off x="3263736" y="1336631"/>
                            <a:ext cx="33016" cy="91565"/>
                            <a:chOff x="3227655" y="1322057"/>
                            <a:chExt cx="45719" cy="96060"/>
                          </a:xfrm>
                        </p:grpSpPr>
                        <p:sp>
                          <p:nvSpPr>
                            <p:cNvPr id="802" name="正方形/長方形 801"/>
                            <p:cNvSpPr/>
                            <p:nvPr/>
                          </p:nvSpPr>
                          <p:spPr bwMode="auto">
                            <a:xfrm>
                              <a:off x="3227655" y="1322057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803" name="正方形/長方形 802"/>
                            <p:cNvSpPr/>
                            <p:nvPr/>
                          </p:nvSpPr>
                          <p:spPr bwMode="auto">
                            <a:xfrm>
                              <a:off x="3227655" y="1347633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804" name="正方形/長方形 803"/>
                            <p:cNvSpPr/>
                            <p:nvPr/>
                          </p:nvSpPr>
                          <p:spPr bwMode="auto">
                            <a:xfrm>
                              <a:off x="3227655" y="1372398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</p:grpSp>
                      <p:grpSp>
                        <p:nvGrpSpPr>
                          <p:cNvPr id="794" name="グループ化 793"/>
                          <p:cNvGrpSpPr/>
                          <p:nvPr/>
                        </p:nvGrpSpPr>
                        <p:grpSpPr>
                          <a:xfrm>
                            <a:off x="3308217" y="1336631"/>
                            <a:ext cx="33016" cy="91565"/>
                            <a:chOff x="3227655" y="1322057"/>
                            <a:chExt cx="45719" cy="96060"/>
                          </a:xfrm>
                        </p:grpSpPr>
                        <p:sp>
                          <p:nvSpPr>
                            <p:cNvPr id="799" name="正方形/長方形 798"/>
                            <p:cNvSpPr/>
                            <p:nvPr/>
                          </p:nvSpPr>
                          <p:spPr bwMode="auto">
                            <a:xfrm>
                              <a:off x="3227655" y="1322057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800" name="正方形/長方形 799"/>
                            <p:cNvSpPr/>
                            <p:nvPr/>
                          </p:nvSpPr>
                          <p:spPr bwMode="auto">
                            <a:xfrm>
                              <a:off x="3227655" y="1347633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801" name="正方形/長方形 800"/>
                            <p:cNvSpPr/>
                            <p:nvPr/>
                          </p:nvSpPr>
                          <p:spPr bwMode="auto">
                            <a:xfrm>
                              <a:off x="3227655" y="1372398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</p:grpSp>
                      <p:grpSp>
                        <p:nvGrpSpPr>
                          <p:cNvPr id="795" name="グループ化 794"/>
                          <p:cNvGrpSpPr/>
                          <p:nvPr/>
                        </p:nvGrpSpPr>
                        <p:grpSpPr>
                          <a:xfrm>
                            <a:off x="3352698" y="1336631"/>
                            <a:ext cx="33016" cy="91565"/>
                            <a:chOff x="3227655" y="1322057"/>
                            <a:chExt cx="45719" cy="96060"/>
                          </a:xfrm>
                        </p:grpSpPr>
                        <p:sp>
                          <p:nvSpPr>
                            <p:cNvPr id="796" name="正方形/長方形 795"/>
                            <p:cNvSpPr/>
                            <p:nvPr/>
                          </p:nvSpPr>
                          <p:spPr bwMode="auto">
                            <a:xfrm>
                              <a:off x="3227655" y="1322057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797" name="正方形/長方形 796"/>
                            <p:cNvSpPr/>
                            <p:nvPr/>
                          </p:nvSpPr>
                          <p:spPr bwMode="auto">
                            <a:xfrm>
                              <a:off x="3227655" y="1347633"/>
                              <a:ext cx="45719" cy="45719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 w="1270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798" name="正方形/長方形 797"/>
                            <p:cNvSpPr/>
                            <p:nvPr/>
                          </p:nvSpPr>
                          <p:spPr bwMode="auto">
                            <a:xfrm>
                              <a:off x="3227655" y="1372398"/>
                              <a:ext cx="45719" cy="45719"/>
                            </a:xfrm>
                            <a:prstGeom prst="rect">
                              <a:avLst/>
                            </a:prstGeom>
                            <a:solidFill>
                              <a:srgbClr val="00B0F0"/>
                            </a:solidFill>
                            <a:ln w="1270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</p:grpSp>
                    </p:grpSp>
                  </p:grpSp>
                  <p:grpSp>
                    <p:nvGrpSpPr>
                      <p:cNvPr id="786" name="グループ化 785"/>
                      <p:cNvGrpSpPr/>
                      <p:nvPr/>
                    </p:nvGrpSpPr>
                    <p:grpSpPr>
                      <a:xfrm>
                        <a:off x="3213344" y="1479900"/>
                        <a:ext cx="187909" cy="50877"/>
                        <a:chOff x="3192330" y="1336632"/>
                        <a:chExt cx="90010" cy="140285"/>
                      </a:xfrm>
                    </p:grpSpPr>
                    <p:sp>
                      <p:nvSpPr>
                        <p:cNvPr id="788" name="正方形/長方形 787"/>
                        <p:cNvSpPr/>
                        <p:nvPr/>
                      </p:nvSpPr>
                      <p:spPr bwMode="auto">
                        <a:xfrm>
                          <a:off x="3192330" y="1336632"/>
                          <a:ext cx="90010" cy="140285"/>
                        </a:xfrm>
                        <a:prstGeom prst="rect">
                          <a:avLst/>
                        </a:prstGeom>
                        <a:solidFill>
                          <a:schemeClr val="bg2"/>
                        </a:solidFill>
                        <a:ln w="1270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/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789" name="正方形/長方形 788"/>
                        <p:cNvSpPr/>
                        <p:nvPr/>
                      </p:nvSpPr>
                      <p:spPr bwMode="auto">
                        <a:xfrm>
                          <a:off x="3192330" y="1367113"/>
                          <a:ext cx="90010" cy="70142"/>
                        </a:xfrm>
                        <a:prstGeom prst="rect">
                          <a:avLst/>
                        </a:prstGeom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n w="1270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/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sp>
                    <p:nvSpPr>
                      <p:cNvPr id="787" name="角丸四角形 786"/>
                      <p:cNvSpPr/>
                      <p:nvPr/>
                    </p:nvSpPr>
                    <p:spPr>
                      <a:xfrm>
                        <a:off x="2747756" y="1479025"/>
                        <a:ext cx="405044" cy="140285"/>
                      </a:xfrm>
                      <a:prstGeom prst="roundRect">
                        <a:avLst/>
                      </a:prstGeom>
                      <a:gradFill>
                        <a:gsLst>
                          <a:gs pos="0">
                            <a:srgbClr val="00B0F0"/>
                          </a:gs>
                          <a:gs pos="100000">
                            <a:schemeClr val="accent1">
                              <a:shade val="100000"/>
                              <a:satMod val="115000"/>
                            </a:schemeClr>
                          </a:gs>
                        </a:gsLst>
                        <a:lin ang="5400000" scaled="0"/>
                      </a:gra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</p:grpSp>
                <p:grpSp>
                  <p:nvGrpSpPr>
                    <p:cNvPr id="782" name="グループ化 781"/>
                    <p:cNvGrpSpPr/>
                    <p:nvPr/>
                  </p:nvGrpSpPr>
                  <p:grpSpPr>
                    <a:xfrm>
                      <a:off x="7374025" y="1442910"/>
                      <a:ext cx="187909" cy="50877"/>
                      <a:chOff x="3192330" y="1336632"/>
                      <a:chExt cx="90010" cy="140285"/>
                    </a:xfrm>
                  </p:grpSpPr>
                  <p:sp>
                    <p:nvSpPr>
                      <p:cNvPr id="783" name="正方形/長方形 782"/>
                      <p:cNvSpPr/>
                      <p:nvPr/>
                    </p:nvSpPr>
                    <p:spPr bwMode="auto">
                      <a:xfrm>
                        <a:off x="3192330" y="1336632"/>
                        <a:ext cx="90010" cy="140285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84" name="正方形/長方形 783"/>
                      <p:cNvSpPr/>
                      <p:nvPr/>
                    </p:nvSpPr>
                    <p:spPr bwMode="auto">
                      <a:xfrm>
                        <a:off x="3192330" y="1367113"/>
                        <a:ext cx="90010" cy="70142"/>
                      </a:xfrm>
                      <a:prstGeom prst="rect">
                        <a:avLst/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</p:grpSp>
            <p:sp>
              <p:nvSpPr>
                <p:cNvPr id="766" name="正方形/長方形 765"/>
                <p:cNvSpPr/>
                <p:nvPr/>
              </p:nvSpPr>
              <p:spPr bwMode="auto">
                <a:xfrm>
                  <a:off x="4187783" y="841704"/>
                  <a:ext cx="45719" cy="1579815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7" name="正方形/長方形 766"/>
                <p:cNvSpPr/>
                <p:nvPr/>
              </p:nvSpPr>
              <p:spPr bwMode="auto">
                <a:xfrm>
                  <a:off x="5675207" y="841704"/>
                  <a:ext cx="45719" cy="1579815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50" name="正方形/長方形 949"/>
              <p:cNvSpPr/>
              <p:nvPr/>
            </p:nvSpPr>
            <p:spPr bwMode="auto">
              <a:xfrm>
                <a:off x="8007865" y="4937715"/>
                <a:ext cx="1361099" cy="74767"/>
              </a:xfrm>
              <a:prstGeom prst="rect">
                <a:avLst/>
              </a:prstGeom>
              <a:solidFill>
                <a:schemeClr val="tx1">
                  <a:alpha val="5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219" name="グループ化 1218"/>
            <p:cNvGrpSpPr/>
            <p:nvPr/>
          </p:nvGrpSpPr>
          <p:grpSpPr>
            <a:xfrm>
              <a:off x="8246044" y="5293593"/>
              <a:ext cx="351103" cy="944410"/>
              <a:chOff x="3810815" y="1010694"/>
              <a:chExt cx="553771" cy="1489553"/>
            </a:xfrm>
          </p:grpSpPr>
          <p:grpSp>
            <p:nvGrpSpPr>
              <p:cNvPr id="1220" name="グループ化 1219"/>
              <p:cNvGrpSpPr/>
              <p:nvPr/>
            </p:nvGrpSpPr>
            <p:grpSpPr>
              <a:xfrm>
                <a:off x="3810815" y="1010694"/>
                <a:ext cx="553771" cy="1489553"/>
                <a:chOff x="1037436" y="1002324"/>
                <a:chExt cx="553771" cy="1489553"/>
              </a:xfrm>
              <a:solidFill>
                <a:schemeClr val="tx1"/>
              </a:solidFill>
            </p:grpSpPr>
            <p:grpSp>
              <p:nvGrpSpPr>
                <p:cNvPr id="1229" name="グループ化 1228"/>
                <p:cNvGrpSpPr/>
                <p:nvPr/>
              </p:nvGrpSpPr>
              <p:grpSpPr>
                <a:xfrm>
                  <a:off x="1097813" y="1002324"/>
                  <a:ext cx="431815" cy="1489553"/>
                  <a:chOff x="453577" y="1176679"/>
                  <a:chExt cx="368073" cy="1269675"/>
                </a:xfrm>
                <a:grpFill/>
              </p:grpSpPr>
              <p:sp>
                <p:nvSpPr>
                  <p:cNvPr id="1232" name="円/楕円 1231"/>
                  <p:cNvSpPr/>
                  <p:nvPr/>
                </p:nvSpPr>
                <p:spPr bwMode="auto">
                  <a:xfrm>
                    <a:off x="488128" y="1176679"/>
                    <a:ext cx="298971" cy="298971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33" name="片側の 2 つの角を丸めた四角形 1232"/>
                  <p:cNvSpPr/>
                  <p:nvPr/>
                </p:nvSpPr>
                <p:spPr bwMode="auto">
                  <a:xfrm>
                    <a:off x="453577" y="1441719"/>
                    <a:ext cx="368073" cy="543166"/>
                  </a:xfrm>
                  <a:prstGeom prst="round2Same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34" name="台形 1233"/>
                  <p:cNvSpPr/>
                  <p:nvPr/>
                </p:nvSpPr>
                <p:spPr bwMode="auto">
                  <a:xfrm rot="10800000">
                    <a:off x="488127" y="1984884"/>
                    <a:ext cx="149485" cy="461470"/>
                  </a:xfrm>
                  <a:prstGeom prst="trapezoid">
                    <a:avLst>
                      <a:gd name="adj" fmla="val 19902"/>
                    </a:avLst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35" name="台形 1234"/>
                  <p:cNvSpPr/>
                  <p:nvPr/>
                </p:nvSpPr>
                <p:spPr bwMode="auto">
                  <a:xfrm rot="10800000">
                    <a:off x="635447" y="1984884"/>
                    <a:ext cx="149485" cy="461470"/>
                  </a:xfrm>
                  <a:prstGeom prst="trapezoid">
                    <a:avLst>
                      <a:gd name="adj" fmla="val 19902"/>
                    </a:avLst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30" name="角丸四角形 1229"/>
                <p:cNvSpPr/>
                <p:nvPr/>
              </p:nvSpPr>
              <p:spPr bwMode="auto">
                <a:xfrm rot="17537433">
                  <a:off x="884105" y="1461941"/>
                  <a:ext cx="435020" cy="128357"/>
                </a:xfrm>
                <a:prstGeom prst="roundRect">
                  <a:avLst>
                    <a:gd name="adj" fmla="val 5000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1" name="角丸四角形 1230"/>
                <p:cNvSpPr/>
                <p:nvPr/>
              </p:nvSpPr>
              <p:spPr bwMode="auto">
                <a:xfrm rot="4062567" flipH="1">
                  <a:off x="1309519" y="1461941"/>
                  <a:ext cx="435020" cy="128357"/>
                </a:xfrm>
                <a:prstGeom prst="roundRect">
                  <a:avLst>
                    <a:gd name="adj" fmla="val 5000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21" name="グループ化 1220"/>
              <p:cNvGrpSpPr/>
              <p:nvPr/>
            </p:nvGrpSpPr>
            <p:grpSpPr>
              <a:xfrm>
                <a:off x="3810815" y="1010694"/>
                <a:ext cx="553771" cy="1489553"/>
                <a:chOff x="1037436" y="1002324"/>
                <a:chExt cx="553771" cy="1489553"/>
              </a:xfrm>
            </p:grpSpPr>
            <p:grpSp>
              <p:nvGrpSpPr>
                <p:cNvPr id="1222" name="グループ化 1221"/>
                <p:cNvGrpSpPr/>
                <p:nvPr/>
              </p:nvGrpSpPr>
              <p:grpSpPr>
                <a:xfrm>
                  <a:off x="1097813" y="1002324"/>
                  <a:ext cx="431815" cy="1489553"/>
                  <a:chOff x="453577" y="1176679"/>
                  <a:chExt cx="368073" cy="1269675"/>
                </a:xfrm>
                <a:solidFill>
                  <a:srgbClr val="0070C0"/>
                </a:solidFill>
              </p:grpSpPr>
              <p:sp>
                <p:nvSpPr>
                  <p:cNvPr id="1225" name="円/楕円 1224"/>
                  <p:cNvSpPr/>
                  <p:nvPr/>
                </p:nvSpPr>
                <p:spPr bwMode="auto">
                  <a:xfrm>
                    <a:off x="488128" y="1176679"/>
                    <a:ext cx="298971" cy="298971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6" name="片側の 2 つの角を丸めた四角形 1225"/>
                  <p:cNvSpPr/>
                  <p:nvPr/>
                </p:nvSpPr>
                <p:spPr bwMode="auto">
                  <a:xfrm>
                    <a:off x="453577" y="1441719"/>
                    <a:ext cx="368073" cy="543166"/>
                  </a:xfrm>
                  <a:prstGeom prst="round2SameRect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7" name="台形 1226"/>
                  <p:cNvSpPr/>
                  <p:nvPr/>
                </p:nvSpPr>
                <p:spPr bwMode="auto">
                  <a:xfrm rot="10800000">
                    <a:off x="488127" y="1984884"/>
                    <a:ext cx="149485" cy="461470"/>
                  </a:xfrm>
                  <a:prstGeom prst="trapezoid">
                    <a:avLst>
                      <a:gd name="adj" fmla="val 19902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8" name="台形 1227"/>
                  <p:cNvSpPr/>
                  <p:nvPr/>
                </p:nvSpPr>
                <p:spPr bwMode="auto">
                  <a:xfrm rot="10800000">
                    <a:off x="635447" y="1984884"/>
                    <a:ext cx="149485" cy="461470"/>
                  </a:xfrm>
                  <a:prstGeom prst="trapezoid">
                    <a:avLst>
                      <a:gd name="adj" fmla="val 19902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23" name="角丸四角形 1222"/>
                <p:cNvSpPr/>
                <p:nvPr/>
              </p:nvSpPr>
              <p:spPr bwMode="auto">
                <a:xfrm rot="17537433">
                  <a:off x="884105" y="1461941"/>
                  <a:ext cx="435020" cy="1283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4" name="角丸四角形 1223"/>
                <p:cNvSpPr/>
                <p:nvPr/>
              </p:nvSpPr>
              <p:spPr bwMode="auto">
                <a:xfrm rot="4062567" flipH="1">
                  <a:off x="1309519" y="1461941"/>
                  <a:ext cx="435020" cy="1283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36" name="グループ化 1235"/>
            <p:cNvGrpSpPr/>
            <p:nvPr/>
          </p:nvGrpSpPr>
          <p:grpSpPr>
            <a:xfrm>
              <a:off x="8793070" y="5293593"/>
              <a:ext cx="351103" cy="944410"/>
              <a:chOff x="5563415" y="1010694"/>
              <a:chExt cx="553771" cy="1489553"/>
            </a:xfrm>
          </p:grpSpPr>
          <p:grpSp>
            <p:nvGrpSpPr>
              <p:cNvPr id="1237" name="グループ化 1236"/>
              <p:cNvGrpSpPr/>
              <p:nvPr/>
            </p:nvGrpSpPr>
            <p:grpSpPr>
              <a:xfrm>
                <a:off x="5563415" y="1010694"/>
                <a:ext cx="553771" cy="1489553"/>
                <a:chOff x="1037436" y="1002324"/>
                <a:chExt cx="553771" cy="1489553"/>
              </a:xfrm>
              <a:solidFill>
                <a:schemeClr val="tx1"/>
              </a:solidFill>
            </p:grpSpPr>
            <p:grpSp>
              <p:nvGrpSpPr>
                <p:cNvPr id="1246" name="グループ化 1245"/>
                <p:cNvGrpSpPr/>
                <p:nvPr/>
              </p:nvGrpSpPr>
              <p:grpSpPr>
                <a:xfrm>
                  <a:off x="1097813" y="1002324"/>
                  <a:ext cx="431815" cy="1489553"/>
                  <a:chOff x="453577" y="1176679"/>
                  <a:chExt cx="368073" cy="1269675"/>
                </a:xfrm>
                <a:grpFill/>
              </p:grpSpPr>
              <p:sp>
                <p:nvSpPr>
                  <p:cNvPr id="1249" name="円/楕円 1248"/>
                  <p:cNvSpPr/>
                  <p:nvPr/>
                </p:nvSpPr>
                <p:spPr bwMode="auto">
                  <a:xfrm>
                    <a:off x="488128" y="1176679"/>
                    <a:ext cx="298971" cy="298971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0" name="片側の 2 つの角を丸めた四角形 1249"/>
                  <p:cNvSpPr/>
                  <p:nvPr/>
                </p:nvSpPr>
                <p:spPr bwMode="auto">
                  <a:xfrm>
                    <a:off x="453577" y="1441719"/>
                    <a:ext cx="368073" cy="543166"/>
                  </a:xfrm>
                  <a:prstGeom prst="round2Same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1" name="台形 1250"/>
                  <p:cNvSpPr/>
                  <p:nvPr/>
                </p:nvSpPr>
                <p:spPr bwMode="auto">
                  <a:xfrm rot="10800000">
                    <a:off x="488127" y="1984884"/>
                    <a:ext cx="149485" cy="461470"/>
                  </a:xfrm>
                  <a:prstGeom prst="trapezoid">
                    <a:avLst>
                      <a:gd name="adj" fmla="val 19902"/>
                    </a:avLst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2" name="台形 1251"/>
                  <p:cNvSpPr/>
                  <p:nvPr/>
                </p:nvSpPr>
                <p:spPr bwMode="auto">
                  <a:xfrm rot="10800000">
                    <a:off x="635447" y="1984884"/>
                    <a:ext cx="149485" cy="461470"/>
                  </a:xfrm>
                  <a:prstGeom prst="trapezoid">
                    <a:avLst>
                      <a:gd name="adj" fmla="val 19902"/>
                    </a:avLst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47" name="角丸四角形 1246"/>
                <p:cNvSpPr/>
                <p:nvPr/>
              </p:nvSpPr>
              <p:spPr bwMode="auto">
                <a:xfrm rot="17537433">
                  <a:off x="884105" y="1461941"/>
                  <a:ext cx="435020" cy="128357"/>
                </a:xfrm>
                <a:prstGeom prst="roundRect">
                  <a:avLst>
                    <a:gd name="adj" fmla="val 5000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8" name="角丸四角形 1247"/>
                <p:cNvSpPr/>
                <p:nvPr/>
              </p:nvSpPr>
              <p:spPr bwMode="auto">
                <a:xfrm rot="4062567" flipH="1">
                  <a:off x="1309519" y="1461941"/>
                  <a:ext cx="435020" cy="128357"/>
                </a:xfrm>
                <a:prstGeom prst="roundRect">
                  <a:avLst>
                    <a:gd name="adj" fmla="val 5000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38" name="グループ化 1237"/>
              <p:cNvGrpSpPr/>
              <p:nvPr/>
            </p:nvGrpSpPr>
            <p:grpSpPr>
              <a:xfrm>
                <a:off x="5563415" y="1010694"/>
                <a:ext cx="553771" cy="1489553"/>
                <a:chOff x="1037436" y="1002324"/>
                <a:chExt cx="553771" cy="1489553"/>
              </a:xfrm>
              <a:solidFill>
                <a:srgbClr val="FF3399"/>
              </a:solidFill>
            </p:grpSpPr>
            <p:grpSp>
              <p:nvGrpSpPr>
                <p:cNvPr id="1239" name="グループ化 1238"/>
                <p:cNvGrpSpPr/>
                <p:nvPr/>
              </p:nvGrpSpPr>
              <p:grpSpPr>
                <a:xfrm>
                  <a:off x="1097813" y="1002324"/>
                  <a:ext cx="431815" cy="1489553"/>
                  <a:chOff x="453577" y="1176679"/>
                  <a:chExt cx="368073" cy="1269675"/>
                </a:xfrm>
                <a:grpFill/>
              </p:grpSpPr>
              <p:sp>
                <p:nvSpPr>
                  <p:cNvPr id="1242" name="円/楕円 1241"/>
                  <p:cNvSpPr/>
                  <p:nvPr/>
                </p:nvSpPr>
                <p:spPr bwMode="auto">
                  <a:xfrm>
                    <a:off x="488128" y="1176679"/>
                    <a:ext cx="298971" cy="298971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43" name="片側の 2 つの角を丸めた四角形 1242"/>
                  <p:cNvSpPr/>
                  <p:nvPr/>
                </p:nvSpPr>
                <p:spPr bwMode="auto">
                  <a:xfrm>
                    <a:off x="453577" y="1441719"/>
                    <a:ext cx="368073" cy="543166"/>
                  </a:xfrm>
                  <a:prstGeom prst="round2SameRect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44" name="台形 1243"/>
                  <p:cNvSpPr/>
                  <p:nvPr/>
                </p:nvSpPr>
                <p:spPr bwMode="auto">
                  <a:xfrm rot="10800000">
                    <a:off x="488127" y="1984884"/>
                    <a:ext cx="149485" cy="461470"/>
                  </a:xfrm>
                  <a:prstGeom prst="trapezoid">
                    <a:avLst>
                      <a:gd name="adj" fmla="val 19902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45" name="台形 1244"/>
                  <p:cNvSpPr/>
                  <p:nvPr/>
                </p:nvSpPr>
                <p:spPr bwMode="auto">
                  <a:xfrm rot="10800000">
                    <a:off x="635447" y="1984884"/>
                    <a:ext cx="149485" cy="461470"/>
                  </a:xfrm>
                  <a:prstGeom prst="trapezoid">
                    <a:avLst>
                      <a:gd name="adj" fmla="val 19902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40" name="角丸四角形 1239"/>
                <p:cNvSpPr/>
                <p:nvPr/>
              </p:nvSpPr>
              <p:spPr bwMode="auto">
                <a:xfrm rot="17537433">
                  <a:off x="884105" y="1461941"/>
                  <a:ext cx="435020" cy="128357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1" name="角丸四角形 1240"/>
                <p:cNvSpPr/>
                <p:nvPr/>
              </p:nvSpPr>
              <p:spPr bwMode="auto">
                <a:xfrm rot="4062567" flipH="1">
                  <a:off x="1309519" y="1461941"/>
                  <a:ext cx="435020" cy="128357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53" name="グループ化 1252"/>
            <p:cNvGrpSpPr/>
            <p:nvPr/>
          </p:nvGrpSpPr>
          <p:grpSpPr>
            <a:xfrm>
              <a:off x="7563291" y="5276681"/>
              <a:ext cx="576672" cy="1131451"/>
              <a:chOff x="7517405" y="1316439"/>
              <a:chExt cx="627890" cy="1231942"/>
            </a:xfrm>
          </p:grpSpPr>
          <p:grpSp>
            <p:nvGrpSpPr>
              <p:cNvPr id="1254" name="グループ化 1253"/>
              <p:cNvGrpSpPr/>
              <p:nvPr/>
            </p:nvGrpSpPr>
            <p:grpSpPr>
              <a:xfrm>
                <a:off x="7862845" y="1316439"/>
                <a:ext cx="282450" cy="1231942"/>
                <a:chOff x="488128" y="1142351"/>
                <a:chExt cx="298971" cy="1304003"/>
              </a:xfrm>
              <a:solidFill>
                <a:schemeClr val="tx1"/>
              </a:solidFill>
            </p:grpSpPr>
            <p:sp>
              <p:nvSpPr>
                <p:cNvPr id="1267" name="円/楕円 1266"/>
                <p:cNvSpPr/>
                <p:nvPr/>
              </p:nvSpPr>
              <p:spPr bwMode="auto">
                <a:xfrm>
                  <a:off x="488128" y="1142351"/>
                  <a:ext cx="298971" cy="298971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38100"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268" name="片側の 2 つの角を丸めた四角形 1267"/>
                <p:cNvSpPr/>
                <p:nvPr/>
              </p:nvSpPr>
              <p:spPr bwMode="auto">
                <a:xfrm>
                  <a:off x="494924" y="1441719"/>
                  <a:ext cx="285380" cy="543166"/>
                </a:xfrm>
                <a:prstGeom prst="round2SameRect">
                  <a:avLst>
                    <a:gd name="adj1" fmla="val 25771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38100"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269" name="台形 1268"/>
                <p:cNvSpPr/>
                <p:nvPr/>
              </p:nvSpPr>
              <p:spPr bwMode="auto">
                <a:xfrm rot="10800000">
                  <a:off x="562868" y="1984884"/>
                  <a:ext cx="149485" cy="461470"/>
                </a:xfrm>
                <a:prstGeom prst="trapezoid">
                  <a:avLst>
                    <a:gd name="adj" fmla="val 19902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38100"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</a:endParaRPr>
                </a:p>
              </p:txBody>
            </p:sp>
          </p:grpSp>
          <p:grpSp>
            <p:nvGrpSpPr>
              <p:cNvPr id="1255" name="グループ化 1254"/>
              <p:cNvGrpSpPr/>
              <p:nvPr/>
            </p:nvGrpSpPr>
            <p:grpSpPr>
              <a:xfrm>
                <a:off x="7517405" y="1316439"/>
                <a:ext cx="282450" cy="1231942"/>
                <a:chOff x="488128" y="1142351"/>
                <a:chExt cx="298971" cy="1304003"/>
              </a:xfrm>
              <a:solidFill>
                <a:schemeClr val="tx1"/>
              </a:solidFill>
            </p:grpSpPr>
            <p:sp>
              <p:nvSpPr>
                <p:cNvPr id="1264" name="円/楕円 1263"/>
                <p:cNvSpPr/>
                <p:nvPr/>
              </p:nvSpPr>
              <p:spPr bwMode="auto">
                <a:xfrm>
                  <a:off x="488128" y="1142351"/>
                  <a:ext cx="298971" cy="298971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38100"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265" name="片側の 2 つの角を丸めた四角形 1264"/>
                <p:cNvSpPr/>
                <p:nvPr/>
              </p:nvSpPr>
              <p:spPr bwMode="auto">
                <a:xfrm>
                  <a:off x="494924" y="1441719"/>
                  <a:ext cx="285380" cy="543166"/>
                </a:xfrm>
                <a:prstGeom prst="round2SameRect">
                  <a:avLst>
                    <a:gd name="adj1" fmla="val 25771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38100"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266" name="台形 1265"/>
                <p:cNvSpPr/>
                <p:nvPr/>
              </p:nvSpPr>
              <p:spPr bwMode="auto">
                <a:xfrm rot="10800000">
                  <a:off x="562868" y="1984884"/>
                  <a:ext cx="149485" cy="461470"/>
                </a:xfrm>
                <a:prstGeom prst="trapezoid">
                  <a:avLst>
                    <a:gd name="adj" fmla="val 19902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38100"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</a:endParaRPr>
                </a:p>
              </p:txBody>
            </p:sp>
          </p:grpSp>
          <p:grpSp>
            <p:nvGrpSpPr>
              <p:cNvPr id="1256" name="グループ化 1255"/>
              <p:cNvGrpSpPr/>
              <p:nvPr/>
            </p:nvGrpSpPr>
            <p:grpSpPr>
              <a:xfrm>
                <a:off x="7862845" y="1316439"/>
                <a:ext cx="282450" cy="1231942"/>
                <a:chOff x="488128" y="1142351"/>
                <a:chExt cx="298971" cy="1304003"/>
              </a:xfrm>
              <a:solidFill>
                <a:srgbClr val="0070C0"/>
              </a:solidFill>
            </p:grpSpPr>
            <p:sp>
              <p:nvSpPr>
                <p:cNvPr id="1261" name="円/楕円 1260"/>
                <p:cNvSpPr/>
                <p:nvPr/>
              </p:nvSpPr>
              <p:spPr bwMode="auto">
                <a:xfrm>
                  <a:off x="488128" y="1142351"/>
                  <a:ext cx="298971" cy="298971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2" name="片側の 2 つの角を丸めた四角形 1261"/>
                <p:cNvSpPr/>
                <p:nvPr/>
              </p:nvSpPr>
              <p:spPr bwMode="auto">
                <a:xfrm>
                  <a:off x="494924" y="1441719"/>
                  <a:ext cx="285380" cy="543166"/>
                </a:xfrm>
                <a:prstGeom prst="round2SameRect">
                  <a:avLst>
                    <a:gd name="adj1" fmla="val 25771"/>
                    <a:gd name="adj2" fmla="val 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3" name="台形 1262"/>
                <p:cNvSpPr/>
                <p:nvPr/>
              </p:nvSpPr>
              <p:spPr bwMode="auto">
                <a:xfrm rot="10800000">
                  <a:off x="562868" y="1984884"/>
                  <a:ext cx="149485" cy="461470"/>
                </a:xfrm>
                <a:prstGeom prst="trapezoid">
                  <a:avLst>
                    <a:gd name="adj" fmla="val 19902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57" name="グループ化 1256"/>
              <p:cNvGrpSpPr/>
              <p:nvPr/>
            </p:nvGrpSpPr>
            <p:grpSpPr>
              <a:xfrm>
                <a:off x="7517405" y="1316439"/>
                <a:ext cx="282450" cy="1231942"/>
                <a:chOff x="488128" y="1142351"/>
                <a:chExt cx="298971" cy="1304003"/>
              </a:xfrm>
              <a:solidFill>
                <a:srgbClr val="FF3399"/>
              </a:solidFill>
            </p:grpSpPr>
            <p:sp>
              <p:nvSpPr>
                <p:cNvPr id="1258" name="円/楕円 1257"/>
                <p:cNvSpPr/>
                <p:nvPr/>
              </p:nvSpPr>
              <p:spPr bwMode="auto">
                <a:xfrm>
                  <a:off x="488128" y="1142351"/>
                  <a:ext cx="298971" cy="298971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9" name="片側の 2 つの角を丸めた四角形 1258"/>
                <p:cNvSpPr/>
                <p:nvPr/>
              </p:nvSpPr>
              <p:spPr bwMode="auto">
                <a:xfrm>
                  <a:off x="494924" y="1441719"/>
                  <a:ext cx="285380" cy="543166"/>
                </a:xfrm>
                <a:prstGeom prst="round2SameRect">
                  <a:avLst>
                    <a:gd name="adj1" fmla="val 25771"/>
                    <a:gd name="adj2" fmla="val 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0" name="台形 1259"/>
                <p:cNvSpPr/>
                <p:nvPr/>
              </p:nvSpPr>
              <p:spPr bwMode="auto">
                <a:xfrm rot="10800000">
                  <a:off x="562868" y="1984884"/>
                  <a:ext cx="149485" cy="461470"/>
                </a:xfrm>
                <a:prstGeom prst="trapezoid">
                  <a:avLst>
                    <a:gd name="adj" fmla="val 19902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0" name="グループ化 39"/>
          <p:cNvGrpSpPr/>
          <p:nvPr/>
        </p:nvGrpSpPr>
        <p:grpSpPr>
          <a:xfrm>
            <a:off x="4663373" y="800329"/>
            <a:ext cx="598036" cy="1691548"/>
            <a:chOff x="4663373" y="800329"/>
            <a:chExt cx="598036" cy="1691548"/>
          </a:xfrm>
        </p:grpSpPr>
        <p:grpSp>
          <p:nvGrpSpPr>
            <p:cNvPr id="946" name="グループ化 945"/>
            <p:cNvGrpSpPr/>
            <p:nvPr/>
          </p:nvGrpSpPr>
          <p:grpSpPr>
            <a:xfrm>
              <a:off x="4663373" y="800329"/>
              <a:ext cx="598036" cy="1632484"/>
              <a:chOff x="4663373" y="800329"/>
              <a:chExt cx="598036" cy="1632484"/>
            </a:xfrm>
          </p:grpSpPr>
          <p:grpSp>
            <p:nvGrpSpPr>
              <p:cNvPr id="426" name="グループ化 425"/>
              <p:cNvGrpSpPr/>
              <p:nvPr/>
            </p:nvGrpSpPr>
            <p:grpSpPr>
              <a:xfrm>
                <a:off x="4663373" y="800329"/>
                <a:ext cx="598036" cy="1632484"/>
                <a:chOff x="4663373" y="800329"/>
                <a:chExt cx="598036" cy="1632484"/>
              </a:xfrm>
            </p:grpSpPr>
            <p:sp>
              <p:nvSpPr>
                <p:cNvPr id="319" name="正方形/長方形 318"/>
                <p:cNvSpPr/>
                <p:nvPr/>
              </p:nvSpPr>
              <p:spPr bwMode="auto">
                <a:xfrm>
                  <a:off x="4663630" y="2285493"/>
                  <a:ext cx="597779" cy="147320"/>
                </a:xfrm>
                <a:prstGeom prst="rect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0" name="角丸四角形 319"/>
                <p:cNvSpPr/>
                <p:nvPr/>
              </p:nvSpPr>
              <p:spPr bwMode="auto">
                <a:xfrm>
                  <a:off x="4663630" y="1709649"/>
                  <a:ext cx="597779" cy="63315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2">
                    <a:lumMod val="20000"/>
                    <a:lumOff val="8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1" name="角丸四角形 320"/>
                <p:cNvSpPr/>
                <p:nvPr/>
              </p:nvSpPr>
              <p:spPr bwMode="auto">
                <a:xfrm>
                  <a:off x="4663630" y="800329"/>
                  <a:ext cx="597779" cy="293648"/>
                </a:xfrm>
                <a:prstGeom prst="roundRect">
                  <a:avLst>
                    <a:gd name="adj" fmla="val 27164"/>
                  </a:avLst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2" name="角丸四角形 321"/>
                <p:cNvSpPr/>
                <p:nvPr/>
              </p:nvSpPr>
              <p:spPr bwMode="auto">
                <a:xfrm>
                  <a:off x="4663630" y="947649"/>
                  <a:ext cx="597779" cy="652286"/>
                </a:xfrm>
                <a:prstGeom prst="roundRect">
                  <a:avLst>
                    <a:gd name="adj" fmla="val 0"/>
                  </a:avLst>
                </a:prstGeom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1890000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8" name="テキスト ボックス 327"/>
                <p:cNvSpPr txBox="1"/>
                <p:nvPr/>
              </p:nvSpPr>
              <p:spPr>
                <a:xfrm>
                  <a:off x="4798130" y="827467"/>
                  <a:ext cx="328779" cy="98144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 smtClean="0">
                      <a:solidFill>
                        <a:schemeClr val="bg1"/>
                      </a:solidFill>
                      <a:latin typeface="+mj-lt"/>
                      <a:ea typeface="+mj-ea"/>
                    </a:rPr>
                    <a:t>A T M</a:t>
                  </a:r>
                  <a:endParaRPr kumimoji="1" lang="ja-JP" altLang="en-US" b="1" dirty="0">
                    <a:solidFill>
                      <a:schemeClr val="bg1"/>
                    </a:solidFill>
                    <a:latin typeface="+mj-lt"/>
                    <a:ea typeface="+mj-ea"/>
                  </a:endParaRPr>
                </a:p>
              </p:txBody>
            </p:sp>
            <p:sp>
              <p:nvSpPr>
                <p:cNvPr id="329" name="正方形/長方形 328"/>
                <p:cNvSpPr/>
                <p:nvPr/>
              </p:nvSpPr>
              <p:spPr bwMode="auto">
                <a:xfrm>
                  <a:off x="4757056" y="1037659"/>
                  <a:ext cx="410928" cy="326758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60" name="グループ化 359"/>
                <p:cNvGrpSpPr/>
                <p:nvPr/>
              </p:nvGrpSpPr>
              <p:grpSpPr>
                <a:xfrm>
                  <a:off x="4663630" y="1599935"/>
                  <a:ext cx="597779" cy="112800"/>
                  <a:chOff x="4663630" y="1541793"/>
                  <a:chExt cx="597779" cy="170942"/>
                </a:xfrm>
              </p:grpSpPr>
              <p:sp>
                <p:nvSpPr>
                  <p:cNvPr id="330" name="角丸四角形 329"/>
                  <p:cNvSpPr/>
                  <p:nvPr/>
                </p:nvSpPr>
                <p:spPr bwMode="auto">
                  <a:xfrm>
                    <a:off x="4663630" y="1541793"/>
                    <a:ext cx="597779" cy="170942"/>
                  </a:xfrm>
                  <a:prstGeom prst="roundRect">
                    <a:avLst>
                      <a:gd name="adj" fmla="val 0"/>
                    </a:avLst>
                  </a:prstGeom>
                  <a:gradFill>
                    <a:gsLst>
                      <a:gs pos="0">
                        <a:schemeClr val="bg1">
                          <a:lumMod val="65000"/>
                        </a:schemeClr>
                      </a:gs>
                      <a:gs pos="100000">
                        <a:schemeClr val="bg1"/>
                      </a:gs>
                    </a:gsLst>
                    <a:lin ang="5400000" scaled="0"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332" name="グループ化 331"/>
                  <p:cNvGrpSpPr/>
                  <p:nvPr/>
                </p:nvGrpSpPr>
                <p:grpSpPr>
                  <a:xfrm>
                    <a:off x="4745517" y="1563777"/>
                    <a:ext cx="434005" cy="117614"/>
                    <a:chOff x="2747756" y="1479025"/>
                    <a:chExt cx="653498" cy="154315"/>
                  </a:xfrm>
                </p:grpSpPr>
                <p:grpSp>
                  <p:nvGrpSpPr>
                    <p:cNvPr id="333" name="グループ化 332"/>
                    <p:cNvGrpSpPr/>
                    <p:nvPr/>
                  </p:nvGrpSpPr>
                  <p:grpSpPr>
                    <a:xfrm>
                      <a:off x="3213345" y="1543933"/>
                      <a:ext cx="187909" cy="89407"/>
                      <a:chOff x="3213345" y="1372913"/>
                      <a:chExt cx="187909" cy="104003"/>
                    </a:xfrm>
                  </p:grpSpPr>
                  <p:sp>
                    <p:nvSpPr>
                      <p:cNvPr id="338" name="正方形/長方形 337"/>
                      <p:cNvSpPr/>
                      <p:nvPr/>
                    </p:nvSpPr>
                    <p:spPr bwMode="auto">
                      <a:xfrm>
                        <a:off x="3213345" y="1372913"/>
                        <a:ext cx="187909" cy="104003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grpSp>
                    <p:nvGrpSpPr>
                      <p:cNvPr id="339" name="グループ化 338"/>
                      <p:cNvGrpSpPr/>
                      <p:nvPr/>
                    </p:nvGrpSpPr>
                    <p:grpSpPr>
                      <a:xfrm>
                        <a:off x="3224070" y="1380487"/>
                        <a:ext cx="166459" cy="91565"/>
                        <a:chOff x="3219255" y="1336631"/>
                        <a:chExt cx="166459" cy="91565"/>
                      </a:xfrm>
                    </p:grpSpPr>
                    <p:grpSp>
                      <p:nvGrpSpPr>
                        <p:cNvPr id="340" name="グループ化 339"/>
                        <p:cNvGrpSpPr/>
                        <p:nvPr/>
                      </p:nvGrpSpPr>
                      <p:grpSpPr>
                        <a:xfrm>
                          <a:off x="3219255" y="1336631"/>
                          <a:ext cx="33016" cy="91565"/>
                          <a:chOff x="3227655" y="1322057"/>
                          <a:chExt cx="45719" cy="96060"/>
                        </a:xfrm>
                      </p:grpSpPr>
                      <p:sp>
                        <p:nvSpPr>
                          <p:cNvPr id="353" name="正方形/長方形 352"/>
                          <p:cNvSpPr/>
                          <p:nvPr/>
                        </p:nvSpPr>
                        <p:spPr bwMode="auto">
                          <a:xfrm>
                            <a:off x="3227655" y="1322057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354" name="正方形/長方形 353"/>
                          <p:cNvSpPr/>
                          <p:nvPr/>
                        </p:nvSpPr>
                        <p:spPr bwMode="auto">
                          <a:xfrm>
                            <a:off x="3227655" y="1347633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355" name="正方形/長方形 354"/>
                          <p:cNvSpPr/>
                          <p:nvPr/>
                        </p:nvSpPr>
                        <p:spPr bwMode="auto">
                          <a:xfrm>
                            <a:off x="3227655" y="1372398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</p:grpSp>
                    <p:grpSp>
                      <p:nvGrpSpPr>
                        <p:cNvPr id="341" name="グループ化 340"/>
                        <p:cNvGrpSpPr/>
                        <p:nvPr/>
                      </p:nvGrpSpPr>
                      <p:grpSpPr>
                        <a:xfrm>
                          <a:off x="3263736" y="1336631"/>
                          <a:ext cx="33016" cy="91565"/>
                          <a:chOff x="3227655" y="1322057"/>
                          <a:chExt cx="45719" cy="96060"/>
                        </a:xfrm>
                      </p:grpSpPr>
                      <p:sp>
                        <p:nvSpPr>
                          <p:cNvPr id="350" name="正方形/長方形 349"/>
                          <p:cNvSpPr/>
                          <p:nvPr/>
                        </p:nvSpPr>
                        <p:spPr bwMode="auto">
                          <a:xfrm>
                            <a:off x="3227655" y="1322057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351" name="正方形/長方形 350"/>
                          <p:cNvSpPr/>
                          <p:nvPr/>
                        </p:nvSpPr>
                        <p:spPr bwMode="auto">
                          <a:xfrm>
                            <a:off x="3227655" y="1347633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352" name="正方形/長方形 351"/>
                          <p:cNvSpPr/>
                          <p:nvPr/>
                        </p:nvSpPr>
                        <p:spPr bwMode="auto">
                          <a:xfrm>
                            <a:off x="3227655" y="1372398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</p:grpSp>
                    <p:grpSp>
                      <p:nvGrpSpPr>
                        <p:cNvPr id="342" name="グループ化 341"/>
                        <p:cNvGrpSpPr/>
                        <p:nvPr/>
                      </p:nvGrpSpPr>
                      <p:grpSpPr>
                        <a:xfrm>
                          <a:off x="3308217" y="1336631"/>
                          <a:ext cx="33016" cy="91565"/>
                          <a:chOff x="3227655" y="1322057"/>
                          <a:chExt cx="45719" cy="96060"/>
                        </a:xfrm>
                      </p:grpSpPr>
                      <p:sp>
                        <p:nvSpPr>
                          <p:cNvPr id="347" name="正方形/長方形 346"/>
                          <p:cNvSpPr/>
                          <p:nvPr/>
                        </p:nvSpPr>
                        <p:spPr bwMode="auto">
                          <a:xfrm>
                            <a:off x="3227655" y="1322057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348" name="正方形/長方形 347"/>
                          <p:cNvSpPr/>
                          <p:nvPr/>
                        </p:nvSpPr>
                        <p:spPr bwMode="auto">
                          <a:xfrm>
                            <a:off x="3227655" y="1347633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349" name="正方形/長方形 348"/>
                          <p:cNvSpPr/>
                          <p:nvPr/>
                        </p:nvSpPr>
                        <p:spPr bwMode="auto">
                          <a:xfrm>
                            <a:off x="3227655" y="1372398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</p:grpSp>
                    <p:grpSp>
                      <p:nvGrpSpPr>
                        <p:cNvPr id="343" name="グループ化 342"/>
                        <p:cNvGrpSpPr/>
                        <p:nvPr/>
                      </p:nvGrpSpPr>
                      <p:grpSpPr>
                        <a:xfrm>
                          <a:off x="3352698" y="1336631"/>
                          <a:ext cx="33016" cy="91565"/>
                          <a:chOff x="3227655" y="1322057"/>
                          <a:chExt cx="45719" cy="96060"/>
                        </a:xfrm>
                      </p:grpSpPr>
                      <p:sp>
                        <p:nvSpPr>
                          <p:cNvPr id="344" name="正方形/長方形 343"/>
                          <p:cNvSpPr/>
                          <p:nvPr/>
                        </p:nvSpPr>
                        <p:spPr bwMode="auto">
                          <a:xfrm>
                            <a:off x="3227655" y="1322057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345" name="正方形/長方形 344"/>
                          <p:cNvSpPr/>
                          <p:nvPr/>
                        </p:nvSpPr>
                        <p:spPr bwMode="auto">
                          <a:xfrm>
                            <a:off x="3227655" y="1347633"/>
                            <a:ext cx="45719" cy="45719"/>
                          </a:xfrm>
                          <a:prstGeom prst="rect">
                            <a:avLst/>
                          </a:prstGeom>
                          <a:solidFill>
                            <a:srgbClr val="FF0000"/>
                          </a:soli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346" name="正方形/長方形 345"/>
                          <p:cNvSpPr/>
                          <p:nvPr/>
                        </p:nvSpPr>
                        <p:spPr bwMode="auto">
                          <a:xfrm>
                            <a:off x="3227655" y="1372398"/>
                            <a:ext cx="45719" cy="45719"/>
                          </a:xfrm>
                          <a:prstGeom prst="rect">
                            <a:avLst/>
                          </a:prstGeom>
                          <a:solidFill>
                            <a:srgbClr val="00B0F0"/>
                          </a:soli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</p:grpSp>
                  </p:grpSp>
                </p:grpSp>
                <p:grpSp>
                  <p:nvGrpSpPr>
                    <p:cNvPr id="334" name="グループ化 333"/>
                    <p:cNvGrpSpPr/>
                    <p:nvPr/>
                  </p:nvGrpSpPr>
                  <p:grpSpPr>
                    <a:xfrm>
                      <a:off x="3213344" y="1479900"/>
                      <a:ext cx="187909" cy="50877"/>
                      <a:chOff x="3192330" y="1336632"/>
                      <a:chExt cx="90010" cy="140285"/>
                    </a:xfrm>
                  </p:grpSpPr>
                  <p:sp>
                    <p:nvSpPr>
                      <p:cNvPr id="336" name="正方形/長方形 335"/>
                      <p:cNvSpPr/>
                      <p:nvPr/>
                    </p:nvSpPr>
                    <p:spPr bwMode="auto">
                      <a:xfrm>
                        <a:off x="3192330" y="1336632"/>
                        <a:ext cx="90010" cy="140285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337" name="正方形/長方形 336"/>
                      <p:cNvSpPr/>
                      <p:nvPr/>
                    </p:nvSpPr>
                    <p:spPr bwMode="auto">
                      <a:xfrm>
                        <a:off x="3192330" y="1367113"/>
                        <a:ext cx="90010" cy="70142"/>
                      </a:xfrm>
                      <a:prstGeom prst="rect">
                        <a:avLst/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335" name="角丸四角形 334"/>
                    <p:cNvSpPr/>
                    <p:nvPr/>
                  </p:nvSpPr>
                  <p:spPr>
                    <a:xfrm>
                      <a:off x="2747756" y="1479025"/>
                      <a:ext cx="405044" cy="140285"/>
                    </a:xfrm>
                    <a:prstGeom prst="roundRect">
                      <a:avLst/>
                    </a:prstGeom>
                    <a:gradFill>
                      <a:gsLst>
                        <a:gs pos="0">
                          <a:srgbClr val="00B0F0"/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5400000" scaled="0"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  <p:grpSp>
              <p:nvGrpSpPr>
                <p:cNvPr id="356" name="グループ化 355"/>
                <p:cNvGrpSpPr/>
                <p:nvPr/>
              </p:nvGrpSpPr>
              <p:grpSpPr>
                <a:xfrm>
                  <a:off x="5048789" y="1510118"/>
                  <a:ext cx="144285" cy="45719"/>
                  <a:chOff x="3192330" y="1336632"/>
                  <a:chExt cx="90010" cy="140285"/>
                </a:xfrm>
              </p:grpSpPr>
              <p:sp>
                <p:nvSpPr>
                  <p:cNvPr id="357" name="正方形/長方形 356"/>
                  <p:cNvSpPr/>
                  <p:nvPr/>
                </p:nvSpPr>
                <p:spPr bwMode="auto">
                  <a:xfrm>
                    <a:off x="3192330" y="1336632"/>
                    <a:ext cx="90010" cy="140285"/>
                  </a:xfrm>
                  <a:prstGeom prst="rect">
                    <a:avLst/>
                  </a:prstGeom>
                  <a:solidFill>
                    <a:schemeClr val="bg2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8" name="正方形/長方形 357"/>
                  <p:cNvSpPr/>
                  <p:nvPr/>
                </p:nvSpPr>
                <p:spPr bwMode="auto">
                  <a:xfrm>
                    <a:off x="3192330" y="1367113"/>
                    <a:ext cx="90010" cy="70142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87" name="片側の 2 つの角を丸めた四角形 386"/>
                <p:cNvSpPr/>
                <p:nvPr/>
              </p:nvSpPr>
              <p:spPr bwMode="auto">
                <a:xfrm rot="10800000">
                  <a:off x="4663374" y="1853390"/>
                  <a:ext cx="598035" cy="8858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8" name="片側の 2 つの角を丸めた四角形 387"/>
                <p:cNvSpPr/>
                <p:nvPr/>
              </p:nvSpPr>
              <p:spPr bwMode="auto">
                <a:xfrm rot="10800000">
                  <a:off x="4663373" y="1847562"/>
                  <a:ext cx="598035" cy="6002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FF99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28" name="グループ化 927"/>
              <p:cNvGrpSpPr/>
              <p:nvPr/>
            </p:nvGrpSpPr>
            <p:grpSpPr>
              <a:xfrm>
                <a:off x="4798130" y="1071116"/>
                <a:ext cx="333765" cy="265770"/>
                <a:chOff x="4798130" y="2918299"/>
                <a:chExt cx="333765" cy="566663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929" name="正方形/長方形 928"/>
                <p:cNvSpPr/>
                <p:nvPr/>
              </p:nvSpPr>
              <p:spPr bwMode="auto">
                <a:xfrm>
                  <a:off x="4798130" y="2918299"/>
                  <a:ext cx="333765" cy="97480"/>
                </a:xfrm>
                <a:prstGeom prst="rect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0" name="正方形/長方形 929"/>
                <p:cNvSpPr/>
                <p:nvPr/>
              </p:nvSpPr>
              <p:spPr bwMode="auto">
                <a:xfrm>
                  <a:off x="4798130" y="3077717"/>
                  <a:ext cx="333765" cy="45719"/>
                </a:xfrm>
                <a:prstGeom prst="rect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1" name="正方形/長方形 930"/>
                <p:cNvSpPr/>
                <p:nvPr/>
              </p:nvSpPr>
              <p:spPr bwMode="auto">
                <a:xfrm>
                  <a:off x="4798130" y="3151377"/>
                  <a:ext cx="333765" cy="45719"/>
                </a:xfrm>
                <a:prstGeom prst="rect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2" name="正方形/長方形 931"/>
                <p:cNvSpPr/>
                <p:nvPr/>
              </p:nvSpPr>
              <p:spPr bwMode="auto">
                <a:xfrm>
                  <a:off x="4798130" y="3222497"/>
                  <a:ext cx="333765" cy="45719"/>
                </a:xfrm>
                <a:prstGeom prst="rect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3" name="正方形/長方形 932"/>
                <p:cNvSpPr/>
                <p:nvPr/>
              </p:nvSpPr>
              <p:spPr bwMode="auto">
                <a:xfrm>
                  <a:off x="4798130" y="3293617"/>
                  <a:ext cx="333765" cy="45719"/>
                </a:xfrm>
                <a:prstGeom prst="rect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4" name="正方形/長方形 933"/>
                <p:cNvSpPr/>
                <p:nvPr/>
              </p:nvSpPr>
              <p:spPr bwMode="auto">
                <a:xfrm>
                  <a:off x="4798130" y="3368125"/>
                  <a:ext cx="333765" cy="45718"/>
                </a:xfrm>
                <a:prstGeom prst="rect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5" name="正方形/長方形 934"/>
                <p:cNvSpPr/>
                <p:nvPr/>
              </p:nvSpPr>
              <p:spPr bwMode="auto">
                <a:xfrm>
                  <a:off x="4798130" y="3439244"/>
                  <a:ext cx="333765" cy="45718"/>
                </a:xfrm>
                <a:prstGeom prst="rect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6" name="グループ化 35"/>
            <p:cNvGrpSpPr/>
            <p:nvPr/>
          </p:nvGrpSpPr>
          <p:grpSpPr>
            <a:xfrm>
              <a:off x="4709766" y="1118739"/>
              <a:ext cx="510491" cy="1373138"/>
              <a:chOff x="3700436" y="1002324"/>
              <a:chExt cx="553771" cy="1489553"/>
            </a:xfrm>
          </p:grpSpPr>
          <p:grpSp>
            <p:nvGrpSpPr>
              <p:cNvPr id="1270" name="グループ化 1269"/>
              <p:cNvGrpSpPr/>
              <p:nvPr/>
            </p:nvGrpSpPr>
            <p:grpSpPr>
              <a:xfrm>
                <a:off x="3700436" y="1002324"/>
                <a:ext cx="553771" cy="1489553"/>
                <a:chOff x="1037436" y="1002324"/>
                <a:chExt cx="553771" cy="1489553"/>
              </a:xfrm>
              <a:solidFill>
                <a:schemeClr val="tx1"/>
              </a:solidFill>
            </p:grpSpPr>
            <p:grpSp>
              <p:nvGrpSpPr>
                <p:cNvPr id="1271" name="グループ化 1270"/>
                <p:cNvGrpSpPr/>
                <p:nvPr/>
              </p:nvGrpSpPr>
              <p:grpSpPr>
                <a:xfrm>
                  <a:off x="1097813" y="1002324"/>
                  <a:ext cx="431815" cy="1489553"/>
                  <a:chOff x="453577" y="1176679"/>
                  <a:chExt cx="368073" cy="1269675"/>
                </a:xfrm>
                <a:grpFill/>
              </p:grpSpPr>
              <p:sp>
                <p:nvSpPr>
                  <p:cNvPr id="1274" name="円/楕円 1273"/>
                  <p:cNvSpPr/>
                  <p:nvPr/>
                </p:nvSpPr>
                <p:spPr bwMode="auto">
                  <a:xfrm>
                    <a:off x="488128" y="1176679"/>
                    <a:ext cx="298971" cy="298971"/>
                  </a:xfrm>
                  <a:prstGeom prst="ellipse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5" name="片側の 2 つの角を丸めた四角形 1274"/>
                  <p:cNvSpPr/>
                  <p:nvPr/>
                </p:nvSpPr>
                <p:spPr bwMode="auto">
                  <a:xfrm>
                    <a:off x="453577" y="1441719"/>
                    <a:ext cx="368073" cy="543166"/>
                  </a:xfrm>
                  <a:prstGeom prst="round2SameRect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6" name="台形 1275"/>
                  <p:cNvSpPr/>
                  <p:nvPr/>
                </p:nvSpPr>
                <p:spPr bwMode="auto">
                  <a:xfrm rot="10800000">
                    <a:off x="488127" y="1984884"/>
                    <a:ext cx="149485" cy="461470"/>
                  </a:xfrm>
                  <a:prstGeom prst="trapezoid">
                    <a:avLst>
                      <a:gd name="adj" fmla="val 19902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7" name="台形 1276"/>
                  <p:cNvSpPr/>
                  <p:nvPr/>
                </p:nvSpPr>
                <p:spPr bwMode="auto">
                  <a:xfrm rot="10800000">
                    <a:off x="635447" y="1984884"/>
                    <a:ext cx="149485" cy="461470"/>
                  </a:xfrm>
                  <a:prstGeom prst="trapezoid">
                    <a:avLst>
                      <a:gd name="adj" fmla="val 19902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72" name="角丸四角形 1271"/>
                <p:cNvSpPr/>
                <p:nvPr/>
              </p:nvSpPr>
              <p:spPr bwMode="auto">
                <a:xfrm rot="17537433">
                  <a:off x="884105" y="1461941"/>
                  <a:ext cx="435020" cy="128357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3" name="角丸四角形 1272"/>
                <p:cNvSpPr/>
                <p:nvPr/>
              </p:nvSpPr>
              <p:spPr bwMode="auto">
                <a:xfrm rot="4062567" flipH="1">
                  <a:off x="1309519" y="1461941"/>
                  <a:ext cx="435020" cy="128357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78" name="グループ化 1277"/>
              <p:cNvGrpSpPr/>
              <p:nvPr/>
            </p:nvGrpSpPr>
            <p:grpSpPr>
              <a:xfrm>
                <a:off x="3700436" y="1002324"/>
                <a:ext cx="553771" cy="1489553"/>
                <a:chOff x="1037436" y="1002324"/>
                <a:chExt cx="553771" cy="1489553"/>
              </a:xfrm>
              <a:solidFill>
                <a:srgbClr val="00B050"/>
              </a:solidFill>
            </p:grpSpPr>
            <p:grpSp>
              <p:nvGrpSpPr>
                <p:cNvPr id="1279" name="グループ化 1278"/>
                <p:cNvGrpSpPr/>
                <p:nvPr/>
              </p:nvGrpSpPr>
              <p:grpSpPr>
                <a:xfrm>
                  <a:off x="1097813" y="1002324"/>
                  <a:ext cx="431815" cy="1489553"/>
                  <a:chOff x="453577" y="1176679"/>
                  <a:chExt cx="368073" cy="1269675"/>
                </a:xfrm>
                <a:grpFill/>
              </p:grpSpPr>
              <p:sp>
                <p:nvSpPr>
                  <p:cNvPr id="1282" name="円/楕円 1281"/>
                  <p:cNvSpPr/>
                  <p:nvPr/>
                </p:nvSpPr>
                <p:spPr bwMode="auto">
                  <a:xfrm>
                    <a:off x="488128" y="1176679"/>
                    <a:ext cx="298971" cy="298971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3" name="片側の 2 つの角を丸めた四角形 1282"/>
                  <p:cNvSpPr/>
                  <p:nvPr/>
                </p:nvSpPr>
                <p:spPr bwMode="auto">
                  <a:xfrm>
                    <a:off x="453577" y="1441719"/>
                    <a:ext cx="368073" cy="543166"/>
                  </a:xfrm>
                  <a:prstGeom prst="round2SameRect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4" name="台形 1283"/>
                  <p:cNvSpPr/>
                  <p:nvPr/>
                </p:nvSpPr>
                <p:spPr bwMode="auto">
                  <a:xfrm rot="10800000">
                    <a:off x="488127" y="1984884"/>
                    <a:ext cx="149485" cy="461470"/>
                  </a:xfrm>
                  <a:prstGeom prst="trapezoid">
                    <a:avLst>
                      <a:gd name="adj" fmla="val 19902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5" name="台形 1284"/>
                  <p:cNvSpPr/>
                  <p:nvPr/>
                </p:nvSpPr>
                <p:spPr bwMode="auto">
                  <a:xfrm rot="10800000">
                    <a:off x="635447" y="1984884"/>
                    <a:ext cx="149485" cy="461470"/>
                  </a:xfrm>
                  <a:prstGeom prst="trapezoid">
                    <a:avLst>
                      <a:gd name="adj" fmla="val 19902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80" name="角丸四角形 1279"/>
                <p:cNvSpPr/>
                <p:nvPr/>
              </p:nvSpPr>
              <p:spPr bwMode="auto">
                <a:xfrm rot="17537433">
                  <a:off x="884105" y="1461941"/>
                  <a:ext cx="435020" cy="128357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1" name="角丸四角形 1280"/>
                <p:cNvSpPr/>
                <p:nvPr/>
              </p:nvSpPr>
              <p:spPr bwMode="auto">
                <a:xfrm rot="4062567" flipH="1">
                  <a:off x="1309519" y="1461941"/>
                  <a:ext cx="435020" cy="128357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1" name="グループ化 40"/>
          <p:cNvGrpSpPr/>
          <p:nvPr/>
        </p:nvGrpSpPr>
        <p:grpSpPr>
          <a:xfrm>
            <a:off x="6397242" y="755257"/>
            <a:ext cx="810090" cy="1736620"/>
            <a:chOff x="6397242" y="755257"/>
            <a:chExt cx="810090" cy="1736620"/>
          </a:xfrm>
        </p:grpSpPr>
        <p:grpSp>
          <p:nvGrpSpPr>
            <p:cNvPr id="425" name="グループ化 424"/>
            <p:cNvGrpSpPr/>
            <p:nvPr/>
          </p:nvGrpSpPr>
          <p:grpSpPr>
            <a:xfrm>
              <a:off x="6397242" y="755257"/>
              <a:ext cx="810090" cy="1657276"/>
              <a:chOff x="6397242" y="755257"/>
              <a:chExt cx="810090" cy="1657276"/>
            </a:xfrm>
          </p:grpSpPr>
          <p:sp>
            <p:nvSpPr>
              <p:cNvPr id="394" name="片側の 2 つの角を丸めた四角形 393"/>
              <p:cNvSpPr/>
              <p:nvPr/>
            </p:nvSpPr>
            <p:spPr bwMode="auto">
              <a:xfrm>
                <a:off x="6446329" y="755257"/>
                <a:ext cx="711916" cy="201544"/>
              </a:xfrm>
              <a:prstGeom prst="round2Same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0" name="正方形/長方形 389"/>
              <p:cNvSpPr/>
              <p:nvPr/>
            </p:nvSpPr>
            <p:spPr bwMode="auto">
              <a:xfrm>
                <a:off x="6397242" y="956409"/>
                <a:ext cx="810090" cy="614417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9" name="正方形/長方形 388"/>
              <p:cNvSpPr/>
              <p:nvPr/>
            </p:nvSpPr>
            <p:spPr bwMode="auto">
              <a:xfrm>
                <a:off x="6446329" y="1004033"/>
                <a:ext cx="711916" cy="14085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正方形/長方形 396"/>
              <p:cNvSpPr/>
              <p:nvPr/>
            </p:nvSpPr>
            <p:spPr bwMode="auto">
              <a:xfrm>
                <a:off x="6487882" y="1004033"/>
                <a:ext cx="628811" cy="1408500"/>
              </a:xfrm>
              <a:prstGeom prst="rect">
                <a:avLst/>
              </a:prstGeom>
              <a:gradFill flip="none" rotWithShape="1">
                <a:gsLst>
                  <a:gs pos="0">
                    <a:schemeClr val="bg2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bg2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bg2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5" name="テキスト ボックス 394"/>
              <p:cNvSpPr txBox="1"/>
              <p:nvPr/>
            </p:nvSpPr>
            <p:spPr>
              <a:xfrm>
                <a:off x="6564104" y="795228"/>
                <a:ext cx="476366" cy="121601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lt"/>
                    <a:ea typeface="+mj-ea"/>
                  </a:rPr>
                  <a:t>A T M</a:t>
                </a:r>
                <a:endParaRPr kumimoji="1" lang="ja-JP" altLang="en-US" b="1" dirty="0">
                  <a:solidFill>
                    <a:schemeClr val="bg1"/>
                  </a:solidFill>
                  <a:latin typeface="+mj-lt"/>
                  <a:ea typeface="+mj-ea"/>
                </a:endParaRPr>
              </a:p>
            </p:txBody>
          </p:sp>
          <p:sp>
            <p:nvSpPr>
              <p:cNvPr id="392" name="角丸四角形 391"/>
              <p:cNvSpPr/>
              <p:nvPr/>
            </p:nvSpPr>
            <p:spPr bwMode="auto">
              <a:xfrm>
                <a:off x="6563455" y="1141522"/>
                <a:ext cx="477663" cy="348532"/>
              </a:xfrm>
              <a:prstGeom prst="roundRect">
                <a:avLst>
                  <a:gd name="adj" fmla="val 7657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角丸四角形 392"/>
              <p:cNvSpPr/>
              <p:nvPr/>
            </p:nvSpPr>
            <p:spPr bwMode="auto">
              <a:xfrm>
                <a:off x="6591631" y="1165855"/>
                <a:ext cx="421310" cy="301168"/>
              </a:xfrm>
              <a:prstGeom prst="roundRect">
                <a:avLst>
                  <a:gd name="adj" fmla="val 7657"/>
                </a:avLst>
              </a:prstGeom>
              <a:gradFill>
                <a:gsLst>
                  <a:gs pos="0">
                    <a:srgbClr val="00B0F0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正方形/長方形 397"/>
              <p:cNvSpPr/>
              <p:nvPr/>
            </p:nvSpPr>
            <p:spPr bwMode="auto">
              <a:xfrm>
                <a:off x="6446329" y="1002324"/>
                <a:ext cx="711916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角丸四角形 398"/>
              <p:cNvSpPr/>
              <p:nvPr/>
            </p:nvSpPr>
            <p:spPr bwMode="auto">
              <a:xfrm>
                <a:off x="6888215" y="1532048"/>
                <a:ext cx="152255" cy="152948"/>
              </a:xfrm>
              <a:prstGeom prst="roundRect">
                <a:avLst>
                  <a:gd name="adj" fmla="val 109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00" name="グループ化 399"/>
              <p:cNvGrpSpPr/>
              <p:nvPr/>
            </p:nvGrpSpPr>
            <p:grpSpPr>
              <a:xfrm>
                <a:off x="6572872" y="1635772"/>
                <a:ext cx="144285" cy="45719"/>
                <a:chOff x="3192330" y="1336632"/>
                <a:chExt cx="90010" cy="140285"/>
              </a:xfrm>
            </p:grpSpPr>
            <p:sp>
              <p:nvSpPr>
                <p:cNvPr id="401" name="正方形/長方形 400"/>
                <p:cNvSpPr/>
                <p:nvPr/>
              </p:nvSpPr>
              <p:spPr bwMode="auto">
                <a:xfrm>
                  <a:off x="3192330" y="1336632"/>
                  <a:ext cx="90010" cy="140285"/>
                </a:xfrm>
                <a:prstGeom prst="rect">
                  <a:avLst/>
                </a:prstGeom>
                <a:solidFill>
                  <a:schemeClr val="bg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2" name="正方形/長方形 401"/>
                <p:cNvSpPr/>
                <p:nvPr/>
              </p:nvSpPr>
              <p:spPr bwMode="auto">
                <a:xfrm>
                  <a:off x="3192330" y="1367113"/>
                  <a:ext cx="90010" cy="70142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6" name="グループ化 405"/>
              <p:cNvGrpSpPr/>
              <p:nvPr/>
            </p:nvGrpSpPr>
            <p:grpSpPr>
              <a:xfrm>
                <a:off x="6572873" y="1548142"/>
                <a:ext cx="90318" cy="45719"/>
                <a:chOff x="3192330" y="1336632"/>
                <a:chExt cx="90010" cy="140285"/>
              </a:xfrm>
            </p:grpSpPr>
            <p:sp>
              <p:nvSpPr>
                <p:cNvPr id="407" name="正方形/長方形 406"/>
                <p:cNvSpPr/>
                <p:nvPr/>
              </p:nvSpPr>
              <p:spPr bwMode="auto">
                <a:xfrm>
                  <a:off x="3192330" y="1336632"/>
                  <a:ext cx="90010" cy="140285"/>
                </a:xfrm>
                <a:prstGeom prst="rect">
                  <a:avLst/>
                </a:prstGeom>
                <a:solidFill>
                  <a:schemeClr val="bg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8" name="正方形/長方形 407"/>
                <p:cNvSpPr/>
                <p:nvPr/>
              </p:nvSpPr>
              <p:spPr bwMode="auto">
                <a:xfrm>
                  <a:off x="3192330" y="1367113"/>
                  <a:ext cx="90010" cy="70142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24" name="グループ化 423"/>
              <p:cNvGrpSpPr/>
              <p:nvPr/>
            </p:nvGrpSpPr>
            <p:grpSpPr>
              <a:xfrm>
                <a:off x="6918284" y="1546053"/>
                <a:ext cx="92116" cy="124938"/>
                <a:chOff x="7293260" y="1576521"/>
                <a:chExt cx="165734" cy="224789"/>
              </a:xfrm>
            </p:grpSpPr>
            <p:sp>
              <p:nvSpPr>
                <p:cNvPr id="409" name="正方形/長方形 408"/>
                <p:cNvSpPr/>
                <p:nvPr/>
              </p:nvSpPr>
              <p:spPr bwMode="auto">
                <a:xfrm>
                  <a:off x="7293260" y="1576521"/>
                  <a:ext cx="4571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0" name="正方形/長方形 409"/>
                <p:cNvSpPr/>
                <p:nvPr/>
              </p:nvSpPr>
              <p:spPr bwMode="auto">
                <a:xfrm>
                  <a:off x="7293260" y="1637481"/>
                  <a:ext cx="4571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1" name="正方形/長方形 410"/>
                <p:cNvSpPr/>
                <p:nvPr/>
              </p:nvSpPr>
              <p:spPr bwMode="auto">
                <a:xfrm>
                  <a:off x="7293260" y="1698441"/>
                  <a:ext cx="4571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2" name="正方形/長方形 411"/>
                <p:cNvSpPr/>
                <p:nvPr/>
              </p:nvSpPr>
              <p:spPr bwMode="auto">
                <a:xfrm>
                  <a:off x="7352315" y="1576521"/>
                  <a:ext cx="4571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3" name="正方形/長方形 412"/>
                <p:cNvSpPr/>
                <p:nvPr/>
              </p:nvSpPr>
              <p:spPr bwMode="auto">
                <a:xfrm>
                  <a:off x="7352315" y="1637481"/>
                  <a:ext cx="4571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4" name="正方形/長方形 413"/>
                <p:cNvSpPr/>
                <p:nvPr/>
              </p:nvSpPr>
              <p:spPr bwMode="auto">
                <a:xfrm>
                  <a:off x="7352315" y="1698441"/>
                  <a:ext cx="4571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5" name="正方形/長方形 414"/>
                <p:cNvSpPr/>
                <p:nvPr/>
              </p:nvSpPr>
              <p:spPr bwMode="auto">
                <a:xfrm>
                  <a:off x="7413275" y="1576521"/>
                  <a:ext cx="4571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6" name="正方形/長方形 415"/>
                <p:cNvSpPr/>
                <p:nvPr/>
              </p:nvSpPr>
              <p:spPr bwMode="auto">
                <a:xfrm>
                  <a:off x="7413275" y="1637481"/>
                  <a:ext cx="4571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7" name="正方形/長方形 416"/>
                <p:cNvSpPr/>
                <p:nvPr/>
              </p:nvSpPr>
              <p:spPr bwMode="auto">
                <a:xfrm>
                  <a:off x="7413275" y="1698441"/>
                  <a:ext cx="4571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1" name="正方形/長方形 420"/>
                <p:cNvSpPr/>
                <p:nvPr/>
              </p:nvSpPr>
              <p:spPr bwMode="auto">
                <a:xfrm>
                  <a:off x="7293260" y="1755591"/>
                  <a:ext cx="45719" cy="45719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2" name="正方形/長方形 421"/>
                <p:cNvSpPr/>
                <p:nvPr/>
              </p:nvSpPr>
              <p:spPr bwMode="auto">
                <a:xfrm>
                  <a:off x="7352315" y="1755591"/>
                  <a:ext cx="4571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3" name="正方形/長方形 422"/>
                <p:cNvSpPr/>
                <p:nvPr/>
              </p:nvSpPr>
              <p:spPr bwMode="auto">
                <a:xfrm>
                  <a:off x="7413275" y="1755591"/>
                  <a:ext cx="45719" cy="45719"/>
                </a:xfrm>
                <a:prstGeom prst="rect">
                  <a:avLst/>
                </a:prstGeom>
                <a:solidFill>
                  <a:srgbClr val="00B0F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7" name="グループ化 36"/>
            <p:cNvGrpSpPr/>
            <p:nvPr/>
          </p:nvGrpSpPr>
          <p:grpSpPr>
            <a:xfrm>
              <a:off x="6547040" y="1118739"/>
              <a:ext cx="510491" cy="1373138"/>
              <a:chOff x="5644646" y="1002324"/>
              <a:chExt cx="553771" cy="1489553"/>
            </a:xfrm>
          </p:grpSpPr>
          <p:grpSp>
            <p:nvGrpSpPr>
              <p:cNvPr id="1286" name="グループ化 1285"/>
              <p:cNvGrpSpPr/>
              <p:nvPr/>
            </p:nvGrpSpPr>
            <p:grpSpPr>
              <a:xfrm>
                <a:off x="5644646" y="1002324"/>
                <a:ext cx="553771" cy="1489553"/>
                <a:chOff x="1037436" y="1002324"/>
                <a:chExt cx="553771" cy="1489553"/>
              </a:xfrm>
              <a:solidFill>
                <a:schemeClr val="tx1"/>
              </a:solidFill>
            </p:grpSpPr>
            <p:grpSp>
              <p:nvGrpSpPr>
                <p:cNvPr id="1287" name="グループ化 1286"/>
                <p:cNvGrpSpPr/>
                <p:nvPr/>
              </p:nvGrpSpPr>
              <p:grpSpPr>
                <a:xfrm>
                  <a:off x="1097813" y="1002324"/>
                  <a:ext cx="431815" cy="1489553"/>
                  <a:chOff x="453577" y="1176679"/>
                  <a:chExt cx="368073" cy="1269675"/>
                </a:xfrm>
                <a:grpFill/>
              </p:grpSpPr>
              <p:sp>
                <p:nvSpPr>
                  <p:cNvPr id="1290" name="円/楕円 1289"/>
                  <p:cNvSpPr/>
                  <p:nvPr/>
                </p:nvSpPr>
                <p:spPr bwMode="auto">
                  <a:xfrm>
                    <a:off x="488128" y="1176679"/>
                    <a:ext cx="298971" cy="298971"/>
                  </a:xfrm>
                  <a:prstGeom prst="ellipse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1" name="片側の 2 つの角を丸めた四角形 1290"/>
                  <p:cNvSpPr/>
                  <p:nvPr/>
                </p:nvSpPr>
                <p:spPr bwMode="auto">
                  <a:xfrm>
                    <a:off x="453577" y="1441719"/>
                    <a:ext cx="368073" cy="543166"/>
                  </a:xfrm>
                  <a:prstGeom prst="round2SameRect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2" name="台形 1291"/>
                  <p:cNvSpPr/>
                  <p:nvPr/>
                </p:nvSpPr>
                <p:spPr bwMode="auto">
                  <a:xfrm rot="10800000">
                    <a:off x="488127" y="1984884"/>
                    <a:ext cx="149485" cy="461470"/>
                  </a:xfrm>
                  <a:prstGeom prst="trapezoid">
                    <a:avLst>
                      <a:gd name="adj" fmla="val 19902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3" name="台形 1292"/>
                  <p:cNvSpPr/>
                  <p:nvPr/>
                </p:nvSpPr>
                <p:spPr bwMode="auto">
                  <a:xfrm rot="10800000">
                    <a:off x="635447" y="1984884"/>
                    <a:ext cx="149485" cy="461470"/>
                  </a:xfrm>
                  <a:prstGeom prst="trapezoid">
                    <a:avLst>
                      <a:gd name="adj" fmla="val 19902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88" name="角丸四角形 1287"/>
                <p:cNvSpPr/>
                <p:nvPr/>
              </p:nvSpPr>
              <p:spPr bwMode="auto">
                <a:xfrm rot="17537433">
                  <a:off x="884105" y="1461941"/>
                  <a:ext cx="435020" cy="128357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9" name="角丸四角形 1288"/>
                <p:cNvSpPr/>
                <p:nvPr/>
              </p:nvSpPr>
              <p:spPr bwMode="auto">
                <a:xfrm rot="4062567" flipH="1">
                  <a:off x="1309519" y="1461941"/>
                  <a:ext cx="435020" cy="128357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94" name="グループ化 1293"/>
              <p:cNvGrpSpPr/>
              <p:nvPr/>
            </p:nvGrpSpPr>
            <p:grpSpPr>
              <a:xfrm>
                <a:off x="5644646" y="1002324"/>
                <a:ext cx="553771" cy="1489553"/>
                <a:chOff x="1037436" y="1002324"/>
                <a:chExt cx="553771" cy="1489553"/>
              </a:xfrm>
              <a:solidFill>
                <a:srgbClr val="00B0F0"/>
              </a:solidFill>
            </p:grpSpPr>
            <p:grpSp>
              <p:nvGrpSpPr>
                <p:cNvPr id="1295" name="グループ化 1294"/>
                <p:cNvGrpSpPr/>
                <p:nvPr/>
              </p:nvGrpSpPr>
              <p:grpSpPr>
                <a:xfrm>
                  <a:off x="1097813" y="1002324"/>
                  <a:ext cx="431815" cy="1489553"/>
                  <a:chOff x="453577" y="1176679"/>
                  <a:chExt cx="368073" cy="1269675"/>
                </a:xfrm>
                <a:grpFill/>
              </p:grpSpPr>
              <p:sp>
                <p:nvSpPr>
                  <p:cNvPr id="1298" name="円/楕円 1297"/>
                  <p:cNvSpPr/>
                  <p:nvPr/>
                </p:nvSpPr>
                <p:spPr bwMode="auto">
                  <a:xfrm>
                    <a:off x="488128" y="1176679"/>
                    <a:ext cx="298971" cy="298971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9" name="片側の 2 つの角を丸めた四角形 1298"/>
                  <p:cNvSpPr/>
                  <p:nvPr/>
                </p:nvSpPr>
                <p:spPr bwMode="auto">
                  <a:xfrm>
                    <a:off x="453577" y="1441719"/>
                    <a:ext cx="368073" cy="543166"/>
                  </a:xfrm>
                  <a:prstGeom prst="round2SameRect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0" name="台形 1299"/>
                  <p:cNvSpPr/>
                  <p:nvPr/>
                </p:nvSpPr>
                <p:spPr bwMode="auto">
                  <a:xfrm rot="10800000">
                    <a:off x="488127" y="1984884"/>
                    <a:ext cx="149485" cy="461470"/>
                  </a:xfrm>
                  <a:prstGeom prst="trapezoid">
                    <a:avLst>
                      <a:gd name="adj" fmla="val 19902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1" name="台形 1300"/>
                  <p:cNvSpPr/>
                  <p:nvPr/>
                </p:nvSpPr>
                <p:spPr bwMode="auto">
                  <a:xfrm rot="10800000">
                    <a:off x="635447" y="1984884"/>
                    <a:ext cx="149485" cy="461470"/>
                  </a:xfrm>
                  <a:prstGeom prst="trapezoid">
                    <a:avLst>
                      <a:gd name="adj" fmla="val 19902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96" name="角丸四角形 1295"/>
                <p:cNvSpPr/>
                <p:nvPr/>
              </p:nvSpPr>
              <p:spPr bwMode="auto">
                <a:xfrm rot="17537433">
                  <a:off x="884105" y="1461941"/>
                  <a:ext cx="435020" cy="128357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7" name="角丸四角形 1296"/>
                <p:cNvSpPr/>
                <p:nvPr/>
              </p:nvSpPr>
              <p:spPr bwMode="auto">
                <a:xfrm rot="4062567" flipH="1">
                  <a:off x="1309519" y="1461941"/>
                  <a:ext cx="435020" cy="128357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8" name="グループ化 47"/>
          <p:cNvGrpSpPr/>
          <p:nvPr/>
        </p:nvGrpSpPr>
        <p:grpSpPr>
          <a:xfrm>
            <a:off x="4663373" y="2735809"/>
            <a:ext cx="598036" cy="1700277"/>
            <a:chOff x="4663373" y="2735809"/>
            <a:chExt cx="598036" cy="1700277"/>
          </a:xfrm>
        </p:grpSpPr>
        <p:grpSp>
          <p:nvGrpSpPr>
            <p:cNvPr id="945" name="グループ化 944"/>
            <p:cNvGrpSpPr/>
            <p:nvPr/>
          </p:nvGrpSpPr>
          <p:grpSpPr>
            <a:xfrm>
              <a:off x="4663373" y="2735809"/>
              <a:ext cx="598036" cy="1632484"/>
              <a:chOff x="4663373" y="2735809"/>
              <a:chExt cx="598036" cy="1632484"/>
            </a:xfrm>
          </p:grpSpPr>
          <p:grpSp>
            <p:nvGrpSpPr>
              <p:cNvPr id="606" name="グループ化 605"/>
              <p:cNvGrpSpPr/>
              <p:nvPr/>
            </p:nvGrpSpPr>
            <p:grpSpPr>
              <a:xfrm>
                <a:off x="4663373" y="2735809"/>
                <a:ext cx="598036" cy="1632484"/>
                <a:chOff x="4663373" y="800329"/>
                <a:chExt cx="598036" cy="1632484"/>
              </a:xfrm>
            </p:grpSpPr>
            <p:sp>
              <p:nvSpPr>
                <p:cNvPr id="607" name="正方形/長方形 606"/>
                <p:cNvSpPr/>
                <p:nvPr/>
              </p:nvSpPr>
              <p:spPr bwMode="auto">
                <a:xfrm>
                  <a:off x="4663630" y="2285493"/>
                  <a:ext cx="597779" cy="147320"/>
                </a:xfrm>
                <a:prstGeom prst="rect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8" name="角丸四角形 607"/>
                <p:cNvSpPr/>
                <p:nvPr/>
              </p:nvSpPr>
              <p:spPr bwMode="auto">
                <a:xfrm>
                  <a:off x="4663630" y="1709649"/>
                  <a:ext cx="597779" cy="63315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2">
                    <a:lumMod val="20000"/>
                    <a:lumOff val="8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9" name="角丸四角形 608"/>
                <p:cNvSpPr/>
                <p:nvPr/>
              </p:nvSpPr>
              <p:spPr bwMode="auto">
                <a:xfrm>
                  <a:off x="4663630" y="800329"/>
                  <a:ext cx="597779" cy="293648"/>
                </a:xfrm>
                <a:prstGeom prst="roundRect">
                  <a:avLst>
                    <a:gd name="adj" fmla="val 27164"/>
                  </a:avLst>
                </a:prstGeom>
                <a:solidFill>
                  <a:srgbClr val="0070C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0" name="角丸四角形 609"/>
                <p:cNvSpPr/>
                <p:nvPr/>
              </p:nvSpPr>
              <p:spPr bwMode="auto">
                <a:xfrm>
                  <a:off x="4663630" y="947649"/>
                  <a:ext cx="597779" cy="652286"/>
                </a:xfrm>
                <a:prstGeom prst="roundRect">
                  <a:avLst>
                    <a:gd name="adj" fmla="val 0"/>
                  </a:avLst>
                </a:prstGeom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1890000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1" name="テキスト ボックス 610"/>
                <p:cNvSpPr txBox="1"/>
                <p:nvPr/>
              </p:nvSpPr>
              <p:spPr>
                <a:xfrm>
                  <a:off x="4798130" y="827467"/>
                  <a:ext cx="328779" cy="98144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 smtClean="0">
                      <a:solidFill>
                        <a:schemeClr val="bg1"/>
                      </a:solidFill>
                      <a:latin typeface="+mj-lt"/>
                      <a:ea typeface="+mj-ea"/>
                    </a:rPr>
                    <a:t>A T M</a:t>
                  </a:r>
                  <a:endParaRPr kumimoji="1" lang="ja-JP" altLang="en-US" b="1" dirty="0">
                    <a:solidFill>
                      <a:schemeClr val="bg1"/>
                    </a:solidFill>
                    <a:latin typeface="+mj-lt"/>
                    <a:ea typeface="+mj-ea"/>
                  </a:endParaRPr>
                </a:p>
              </p:txBody>
            </p:sp>
            <p:sp>
              <p:nvSpPr>
                <p:cNvPr id="612" name="正方形/長方形 611"/>
                <p:cNvSpPr/>
                <p:nvPr/>
              </p:nvSpPr>
              <p:spPr bwMode="auto">
                <a:xfrm>
                  <a:off x="4757056" y="1037659"/>
                  <a:ext cx="410928" cy="326758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13" name="グループ化 612"/>
                <p:cNvGrpSpPr/>
                <p:nvPr/>
              </p:nvGrpSpPr>
              <p:grpSpPr>
                <a:xfrm>
                  <a:off x="4663630" y="1599935"/>
                  <a:ext cx="597779" cy="112800"/>
                  <a:chOff x="4663630" y="1541793"/>
                  <a:chExt cx="597779" cy="170942"/>
                </a:xfrm>
              </p:grpSpPr>
              <p:sp>
                <p:nvSpPr>
                  <p:cNvPr id="619" name="角丸四角形 618"/>
                  <p:cNvSpPr/>
                  <p:nvPr/>
                </p:nvSpPr>
                <p:spPr bwMode="auto">
                  <a:xfrm>
                    <a:off x="4663630" y="1541793"/>
                    <a:ext cx="597779" cy="170942"/>
                  </a:xfrm>
                  <a:prstGeom prst="roundRect">
                    <a:avLst>
                      <a:gd name="adj" fmla="val 0"/>
                    </a:avLst>
                  </a:prstGeom>
                  <a:gradFill>
                    <a:gsLst>
                      <a:gs pos="0">
                        <a:schemeClr val="bg1">
                          <a:lumMod val="65000"/>
                        </a:schemeClr>
                      </a:gs>
                      <a:gs pos="100000">
                        <a:schemeClr val="bg1"/>
                      </a:gs>
                    </a:gsLst>
                    <a:lin ang="5400000" scaled="0"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620" name="グループ化 619"/>
                  <p:cNvGrpSpPr/>
                  <p:nvPr/>
                </p:nvGrpSpPr>
                <p:grpSpPr>
                  <a:xfrm>
                    <a:off x="4745517" y="1563777"/>
                    <a:ext cx="434005" cy="117614"/>
                    <a:chOff x="2747756" y="1479025"/>
                    <a:chExt cx="653498" cy="154315"/>
                  </a:xfrm>
                </p:grpSpPr>
                <p:grpSp>
                  <p:nvGrpSpPr>
                    <p:cNvPr id="621" name="グループ化 620"/>
                    <p:cNvGrpSpPr/>
                    <p:nvPr/>
                  </p:nvGrpSpPr>
                  <p:grpSpPr>
                    <a:xfrm>
                      <a:off x="3213345" y="1543933"/>
                      <a:ext cx="187909" cy="89407"/>
                      <a:chOff x="3213345" y="1372913"/>
                      <a:chExt cx="187909" cy="104003"/>
                    </a:xfrm>
                  </p:grpSpPr>
                  <p:sp>
                    <p:nvSpPr>
                      <p:cNvPr id="626" name="正方形/長方形 625"/>
                      <p:cNvSpPr/>
                      <p:nvPr/>
                    </p:nvSpPr>
                    <p:spPr bwMode="auto">
                      <a:xfrm>
                        <a:off x="3213345" y="1372913"/>
                        <a:ext cx="187909" cy="104003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grpSp>
                    <p:nvGrpSpPr>
                      <p:cNvPr id="627" name="グループ化 626"/>
                      <p:cNvGrpSpPr/>
                      <p:nvPr/>
                    </p:nvGrpSpPr>
                    <p:grpSpPr>
                      <a:xfrm>
                        <a:off x="3224070" y="1380487"/>
                        <a:ext cx="166459" cy="91565"/>
                        <a:chOff x="3219255" y="1336631"/>
                        <a:chExt cx="166459" cy="91565"/>
                      </a:xfrm>
                    </p:grpSpPr>
                    <p:grpSp>
                      <p:nvGrpSpPr>
                        <p:cNvPr id="628" name="グループ化 627"/>
                        <p:cNvGrpSpPr/>
                        <p:nvPr/>
                      </p:nvGrpSpPr>
                      <p:grpSpPr>
                        <a:xfrm>
                          <a:off x="3219255" y="1336631"/>
                          <a:ext cx="33016" cy="91565"/>
                          <a:chOff x="3227655" y="1322057"/>
                          <a:chExt cx="45719" cy="96060"/>
                        </a:xfrm>
                      </p:grpSpPr>
                      <p:sp>
                        <p:nvSpPr>
                          <p:cNvPr id="641" name="正方形/長方形 640"/>
                          <p:cNvSpPr/>
                          <p:nvPr/>
                        </p:nvSpPr>
                        <p:spPr bwMode="auto">
                          <a:xfrm>
                            <a:off x="3227655" y="1322057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642" name="正方形/長方形 641"/>
                          <p:cNvSpPr/>
                          <p:nvPr/>
                        </p:nvSpPr>
                        <p:spPr bwMode="auto">
                          <a:xfrm>
                            <a:off x="3227655" y="1347633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643" name="正方形/長方形 642"/>
                          <p:cNvSpPr/>
                          <p:nvPr/>
                        </p:nvSpPr>
                        <p:spPr bwMode="auto">
                          <a:xfrm>
                            <a:off x="3227655" y="1372398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</p:grpSp>
                    <p:grpSp>
                      <p:nvGrpSpPr>
                        <p:cNvPr id="629" name="グループ化 628"/>
                        <p:cNvGrpSpPr/>
                        <p:nvPr/>
                      </p:nvGrpSpPr>
                      <p:grpSpPr>
                        <a:xfrm>
                          <a:off x="3263736" y="1336631"/>
                          <a:ext cx="33016" cy="91565"/>
                          <a:chOff x="3227655" y="1322057"/>
                          <a:chExt cx="45719" cy="96060"/>
                        </a:xfrm>
                      </p:grpSpPr>
                      <p:sp>
                        <p:nvSpPr>
                          <p:cNvPr id="638" name="正方形/長方形 637"/>
                          <p:cNvSpPr/>
                          <p:nvPr/>
                        </p:nvSpPr>
                        <p:spPr bwMode="auto">
                          <a:xfrm>
                            <a:off x="3227655" y="1322057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639" name="正方形/長方形 638"/>
                          <p:cNvSpPr/>
                          <p:nvPr/>
                        </p:nvSpPr>
                        <p:spPr bwMode="auto">
                          <a:xfrm>
                            <a:off x="3227655" y="1347633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640" name="正方形/長方形 639"/>
                          <p:cNvSpPr/>
                          <p:nvPr/>
                        </p:nvSpPr>
                        <p:spPr bwMode="auto">
                          <a:xfrm>
                            <a:off x="3227655" y="1372398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</p:grpSp>
                    <p:grpSp>
                      <p:nvGrpSpPr>
                        <p:cNvPr id="630" name="グループ化 629"/>
                        <p:cNvGrpSpPr/>
                        <p:nvPr/>
                      </p:nvGrpSpPr>
                      <p:grpSpPr>
                        <a:xfrm>
                          <a:off x="3308217" y="1336631"/>
                          <a:ext cx="33016" cy="91565"/>
                          <a:chOff x="3227655" y="1322057"/>
                          <a:chExt cx="45719" cy="96060"/>
                        </a:xfrm>
                      </p:grpSpPr>
                      <p:sp>
                        <p:nvSpPr>
                          <p:cNvPr id="635" name="正方形/長方形 634"/>
                          <p:cNvSpPr/>
                          <p:nvPr/>
                        </p:nvSpPr>
                        <p:spPr bwMode="auto">
                          <a:xfrm>
                            <a:off x="3227655" y="1322057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636" name="正方形/長方形 635"/>
                          <p:cNvSpPr/>
                          <p:nvPr/>
                        </p:nvSpPr>
                        <p:spPr bwMode="auto">
                          <a:xfrm>
                            <a:off x="3227655" y="1347633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637" name="正方形/長方形 636"/>
                          <p:cNvSpPr/>
                          <p:nvPr/>
                        </p:nvSpPr>
                        <p:spPr bwMode="auto">
                          <a:xfrm>
                            <a:off x="3227655" y="1372398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</p:grpSp>
                    <p:grpSp>
                      <p:nvGrpSpPr>
                        <p:cNvPr id="631" name="グループ化 630"/>
                        <p:cNvGrpSpPr/>
                        <p:nvPr/>
                      </p:nvGrpSpPr>
                      <p:grpSpPr>
                        <a:xfrm>
                          <a:off x="3352698" y="1336631"/>
                          <a:ext cx="33016" cy="91565"/>
                          <a:chOff x="3227655" y="1322057"/>
                          <a:chExt cx="45719" cy="96060"/>
                        </a:xfrm>
                      </p:grpSpPr>
                      <p:sp>
                        <p:nvSpPr>
                          <p:cNvPr id="632" name="正方形/長方形 631"/>
                          <p:cNvSpPr/>
                          <p:nvPr/>
                        </p:nvSpPr>
                        <p:spPr bwMode="auto">
                          <a:xfrm>
                            <a:off x="3227655" y="1322057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633" name="正方形/長方形 632"/>
                          <p:cNvSpPr/>
                          <p:nvPr/>
                        </p:nvSpPr>
                        <p:spPr bwMode="auto">
                          <a:xfrm>
                            <a:off x="3227655" y="1347633"/>
                            <a:ext cx="45719" cy="45719"/>
                          </a:xfrm>
                          <a:prstGeom prst="rect">
                            <a:avLst/>
                          </a:prstGeom>
                          <a:solidFill>
                            <a:srgbClr val="FF0000"/>
                          </a:soli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634" name="正方形/長方形 633"/>
                          <p:cNvSpPr/>
                          <p:nvPr/>
                        </p:nvSpPr>
                        <p:spPr bwMode="auto">
                          <a:xfrm>
                            <a:off x="3227655" y="1372398"/>
                            <a:ext cx="45719" cy="45719"/>
                          </a:xfrm>
                          <a:prstGeom prst="rect">
                            <a:avLst/>
                          </a:prstGeom>
                          <a:solidFill>
                            <a:srgbClr val="00B0F0"/>
                          </a:soli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</p:grpSp>
                  </p:grpSp>
                </p:grpSp>
                <p:grpSp>
                  <p:nvGrpSpPr>
                    <p:cNvPr id="622" name="グループ化 621"/>
                    <p:cNvGrpSpPr/>
                    <p:nvPr/>
                  </p:nvGrpSpPr>
                  <p:grpSpPr>
                    <a:xfrm>
                      <a:off x="3213344" y="1479900"/>
                      <a:ext cx="187909" cy="50877"/>
                      <a:chOff x="3192330" y="1336632"/>
                      <a:chExt cx="90010" cy="140285"/>
                    </a:xfrm>
                  </p:grpSpPr>
                  <p:sp>
                    <p:nvSpPr>
                      <p:cNvPr id="624" name="正方形/長方形 623"/>
                      <p:cNvSpPr/>
                      <p:nvPr/>
                    </p:nvSpPr>
                    <p:spPr bwMode="auto">
                      <a:xfrm>
                        <a:off x="3192330" y="1336632"/>
                        <a:ext cx="90010" cy="140285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25" name="正方形/長方形 624"/>
                      <p:cNvSpPr/>
                      <p:nvPr/>
                    </p:nvSpPr>
                    <p:spPr bwMode="auto">
                      <a:xfrm>
                        <a:off x="3192330" y="1367113"/>
                        <a:ext cx="90010" cy="70142"/>
                      </a:xfrm>
                      <a:prstGeom prst="rect">
                        <a:avLst/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623" name="角丸四角形 622"/>
                    <p:cNvSpPr/>
                    <p:nvPr/>
                  </p:nvSpPr>
                  <p:spPr>
                    <a:xfrm>
                      <a:off x="2747756" y="1479025"/>
                      <a:ext cx="405044" cy="140285"/>
                    </a:xfrm>
                    <a:prstGeom prst="roundRect">
                      <a:avLst/>
                    </a:prstGeom>
                    <a:gradFill>
                      <a:gsLst>
                        <a:gs pos="0">
                          <a:srgbClr val="00B0F0"/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5400000" scaled="0"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  <p:grpSp>
              <p:nvGrpSpPr>
                <p:cNvPr id="614" name="グループ化 613"/>
                <p:cNvGrpSpPr/>
                <p:nvPr/>
              </p:nvGrpSpPr>
              <p:grpSpPr>
                <a:xfrm>
                  <a:off x="5048789" y="1510118"/>
                  <a:ext cx="144285" cy="45719"/>
                  <a:chOff x="3192330" y="1336632"/>
                  <a:chExt cx="90010" cy="140285"/>
                </a:xfrm>
              </p:grpSpPr>
              <p:sp>
                <p:nvSpPr>
                  <p:cNvPr id="617" name="正方形/長方形 616"/>
                  <p:cNvSpPr/>
                  <p:nvPr/>
                </p:nvSpPr>
                <p:spPr bwMode="auto">
                  <a:xfrm>
                    <a:off x="3192330" y="1336632"/>
                    <a:ext cx="90010" cy="140285"/>
                  </a:xfrm>
                  <a:prstGeom prst="rect">
                    <a:avLst/>
                  </a:prstGeom>
                  <a:solidFill>
                    <a:schemeClr val="bg2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8" name="正方形/長方形 617"/>
                  <p:cNvSpPr/>
                  <p:nvPr/>
                </p:nvSpPr>
                <p:spPr bwMode="auto">
                  <a:xfrm>
                    <a:off x="3192330" y="1367113"/>
                    <a:ext cx="90010" cy="70142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15" name="片側の 2 つの角を丸めた四角形 614"/>
                <p:cNvSpPr/>
                <p:nvPr/>
              </p:nvSpPr>
              <p:spPr bwMode="auto">
                <a:xfrm rot="10800000">
                  <a:off x="4663374" y="1853390"/>
                  <a:ext cx="598035" cy="8858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6" name="片側の 2 つの角を丸めた四角形 615"/>
                <p:cNvSpPr/>
                <p:nvPr/>
              </p:nvSpPr>
              <p:spPr bwMode="auto">
                <a:xfrm rot="10800000">
                  <a:off x="4663373" y="1847562"/>
                  <a:ext cx="598035" cy="6002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FF99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25" name="グループ化 924"/>
              <p:cNvGrpSpPr/>
              <p:nvPr/>
            </p:nvGrpSpPr>
            <p:grpSpPr>
              <a:xfrm>
                <a:off x="4798130" y="3006596"/>
                <a:ext cx="333765" cy="265770"/>
                <a:chOff x="4798130" y="2918299"/>
                <a:chExt cx="333765" cy="566663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919" name="正方形/長方形 918"/>
                <p:cNvSpPr/>
                <p:nvPr/>
              </p:nvSpPr>
              <p:spPr bwMode="auto">
                <a:xfrm>
                  <a:off x="4798130" y="2918299"/>
                  <a:ext cx="333765" cy="97480"/>
                </a:xfrm>
                <a:prstGeom prst="rect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0" name="正方形/長方形 919"/>
                <p:cNvSpPr/>
                <p:nvPr/>
              </p:nvSpPr>
              <p:spPr bwMode="auto">
                <a:xfrm>
                  <a:off x="4798130" y="3077717"/>
                  <a:ext cx="333765" cy="45719"/>
                </a:xfrm>
                <a:prstGeom prst="rect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1" name="正方形/長方形 920"/>
                <p:cNvSpPr/>
                <p:nvPr/>
              </p:nvSpPr>
              <p:spPr bwMode="auto">
                <a:xfrm>
                  <a:off x="4798130" y="3151377"/>
                  <a:ext cx="333765" cy="45719"/>
                </a:xfrm>
                <a:prstGeom prst="rect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2" name="正方形/長方形 921"/>
                <p:cNvSpPr/>
                <p:nvPr/>
              </p:nvSpPr>
              <p:spPr bwMode="auto">
                <a:xfrm>
                  <a:off x="4798130" y="3222497"/>
                  <a:ext cx="333765" cy="45719"/>
                </a:xfrm>
                <a:prstGeom prst="rect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3" name="正方形/長方形 922"/>
                <p:cNvSpPr/>
                <p:nvPr/>
              </p:nvSpPr>
              <p:spPr bwMode="auto">
                <a:xfrm>
                  <a:off x="4798130" y="3293617"/>
                  <a:ext cx="333765" cy="45719"/>
                </a:xfrm>
                <a:prstGeom prst="rect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6" name="正方形/長方形 925"/>
                <p:cNvSpPr/>
                <p:nvPr/>
              </p:nvSpPr>
              <p:spPr bwMode="auto">
                <a:xfrm>
                  <a:off x="4798130" y="3368125"/>
                  <a:ext cx="333765" cy="45718"/>
                </a:xfrm>
                <a:prstGeom prst="rect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7" name="正方形/長方形 926"/>
                <p:cNvSpPr/>
                <p:nvPr/>
              </p:nvSpPr>
              <p:spPr bwMode="auto">
                <a:xfrm>
                  <a:off x="4798130" y="3439244"/>
                  <a:ext cx="333765" cy="45718"/>
                </a:xfrm>
                <a:prstGeom prst="rect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02" name="グループ化 1301"/>
            <p:cNvGrpSpPr/>
            <p:nvPr/>
          </p:nvGrpSpPr>
          <p:grpSpPr>
            <a:xfrm>
              <a:off x="4709766" y="3062948"/>
              <a:ext cx="510491" cy="1373138"/>
              <a:chOff x="3700436" y="1002324"/>
              <a:chExt cx="553771" cy="1489553"/>
            </a:xfrm>
          </p:grpSpPr>
          <p:grpSp>
            <p:nvGrpSpPr>
              <p:cNvPr id="1303" name="グループ化 1302"/>
              <p:cNvGrpSpPr/>
              <p:nvPr/>
            </p:nvGrpSpPr>
            <p:grpSpPr>
              <a:xfrm>
                <a:off x="3700436" y="1002324"/>
                <a:ext cx="553771" cy="1489553"/>
                <a:chOff x="1037436" y="1002324"/>
                <a:chExt cx="553771" cy="1489553"/>
              </a:xfrm>
              <a:solidFill>
                <a:schemeClr val="tx1"/>
              </a:solidFill>
            </p:grpSpPr>
            <p:grpSp>
              <p:nvGrpSpPr>
                <p:cNvPr id="1312" name="グループ化 1311"/>
                <p:cNvGrpSpPr/>
                <p:nvPr/>
              </p:nvGrpSpPr>
              <p:grpSpPr>
                <a:xfrm>
                  <a:off x="1097813" y="1002324"/>
                  <a:ext cx="431815" cy="1489553"/>
                  <a:chOff x="453577" y="1176679"/>
                  <a:chExt cx="368073" cy="1269675"/>
                </a:xfrm>
                <a:grpFill/>
              </p:grpSpPr>
              <p:sp>
                <p:nvSpPr>
                  <p:cNvPr id="1315" name="円/楕円 1314"/>
                  <p:cNvSpPr/>
                  <p:nvPr/>
                </p:nvSpPr>
                <p:spPr bwMode="auto">
                  <a:xfrm>
                    <a:off x="488128" y="1176679"/>
                    <a:ext cx="298971" cy="298971"/>
                  </a:xfrm>
                  <a:prstGeom prst="ellipse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6" name="片側の 2 つの角を丸めた四角形 1315"/>
                  <p:cNvSpPr/>
                  <p:nvPr/>
                </p:nvSpPr>
                <p:spPr bwMode="auto">
                  <a:xfrm>
                    <a:off x="453577" y="1441719"/>
                    <a:ext cx="368073" cy="543166"/>
                  </a:xfrm>
                  <a:prstGeom prst="round2SameRect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7" name="台形 1316"/>
                  <p:cNvSpPr/>
                  <p:nvPr/>
                </p:nvSpPr>
                <p:spPr bwMode="auto">
                  <a:xfrm rot="10800000">
                    <a:off x="488127" y="1984884"/>
                    <a:ext cx="149485" cy="461470"/>
                  </a:xfrm>
                  <a:prstGeom prst="trapezoid">
                    <a:avLst>
                      <a:gd name="adj" fmla="val 19902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8" name="台形 1317"/>
                  <p:cNvSpPr/>
                  <p:nvPr/>
                </p:nvSpPr>
                <p:spPr bwMode="auto">
                  <a:xfrm rot="10800000">
                    <a:off x="635447" y="1984884"/>
                    <a:ext cx="149485" cy="461470"/>
                  </a:xfrm>
                  <a:prstGeom prst="trapezoid">
                    <a:avLst>
                      <a:gd name="adj" fmla="val 19902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13" name="角丸四角形 1312"/>
                <p:cNvSpPr/>
                <p:nvPr/>
              </p:nvSpPr>
              <p:spPr bwMode="auto">
                <a:xfrm rot="17537433">
                  <a:off x="884105" y="1461941"/>
                  <a:ext cx="435020" cy="128357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4" name="角丸四角形 1313"/>
                <p:cNvSpPr/>
                <p:nvPr/>
              </p:nvSpPr>
              <p:spPr bwMode="auto">
                <a:xfrm rot="4062567" flipH="1">
                  <a:off x="1309519" y="1461941"/>
                  <a:ext cx="435020" cy="128357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04" name="グループ化 1303"/>
              <p:cNvGrpSpPr/>
              <p:nvPr/>
            </p:nvGrpSpPr>
            <p:grpSpPr>
              <a:xfrm>
                <a:off x="3700436" y="1002324"/>
                <a:ext cx="553771" cy="1489553"/>
                <a:chOff x="1037436" y="1002324"/>
                <a:chExt cx="553771" cy="1489553"/>
              </a:xfrm>
              <a:solidFill>
                <a:srgbClr val="00B050"/>
              </a:solidFill>
            </p:grpSpPr>
            <p:grpSp>
              <p:nvGrpSpPr>
                <p:cNvPr id="1305" name="グループ化 1304"/>
                <p:cNvGrpSpPr/>
                <p:nvPr/>
              </p:nvGrpSpPr>
              <p:grpSpPr>
                <a:xfrm>
                  <a:off x="1097813" y="1002324"/>
                  <a:ext cx="431815" cy="1489553"/>
                  <a:chOff x="453577" y="1176679"/>
                  <a:chExt cx="368073" cy="1269675"/>
                </a:xfrm>
                <a:grpFill/>
              </p:grpSpPr>
              <p:sp>
                <p:nvSpPr>
                  <p:cNvPr id="1308" name="円/楕円 1307"/>
                  <p:cNvSpPr/>
                  <p:nvPr/>
                </p:nvSpPr>
                <p:spPr bwMode="auto">
                  <a:xfrm>
                    <a:off x="488128" y="1176679"/>
                    <a:ext cx="298971" cy="298971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9" name="片側の 2 つの角を丸めた四角形 1308"/>
                  <p:cNvSpPr/>
                  <p:nvPr/>
                </p:nvSpPr>
                <p:spPr bwMode="auto">
                  <a:xfrm>
                    <a:off x="453577" y="1441719"/>
                    <a:ext cx="368073" cy="543166"/>
                  </a:xfrm>
                  <a:prstGeom prst="round2SameRect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0" name="台形 1309"/>
                  <p:cNvSpPr/>
                  <p:nvPr/>
                </p:nvSpPr>
                <p:spPr bwMode="auto">
                  <a:xfrm rot="10800000">
                    <a:off x="488127" y="1984884"/>
                    <a:ext cx="149485" cy="461470"/>
                  </a:xfrm>
                  <a:prstGeom prst="trapezoid">
                    <a:avLst>
                      <a:gd name="adj" fmla="val 19902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1" name="台形 1310"/>
                  <p:cNvSpPr/>
                  <p:nvPr/>
                </p:nvSpPr>
                <p:spPr bwMode="auto">
                  <a:xfrm rot="10800000">
                    <a:off x="635447" y="1984884"/>
                    <a:ext cx="149485" cy="461470"/>
                  </a:xfrm>
                  <a:prstGeom prst="trapezoid">
                    <a:avLst>
                      <a:gd name="adj" fmla="val 19902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06" name="角丸四角形 1305"/>
                <p:cNvSpPr/>
                <p:nvPr/>
              </p:nvSpPr>
              <p:spPr bwMode="auto">
                <a:xfrm rot="17537433">
                  <a:off x="884105" y="1461941"/>
                  <a:ext cx="435020" cy="128357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7" name="角丸四角形 1306"/>
                <p:cNvSpPr/>
                <p:nvPr/>
              </p:nvSpPr>
              <p:spPr bwMode="auto">
                <a:xfrm rot="4062567" flipH="1">
                  <a:off x="1309519" y="1461941"/>
                  <a:ext cx="435020" cy="128357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4" name="グループ化 43"/>
          <p:cNvGrpSpPr/>
          <p:nvPr/>
        </p:nvGrpSpPr>
        <p:grpSpPr>
          <a:xfrm>
            <a:off x="6397242" y="2690737"/>
            <a:ext cx="810090" cy="1745349"/>
            <a:chOff x="6397242" y="2690737"/>
            <a:chExt cx="810090" cy="1745349"/>
          </a:xfrm>
        </p:grpSpPr>
        <p:grpSp>
          <p:nvGrpSpPr>
            <p:cNvPr id="644" name="グループ化 643"/>
            <p:cNvGrpSpPr/>
            <p:nvPr/>
          </p:nvGrpSpPr>
          <p:grpSpPr>
            <a:xfrm>
              <a:off x="6397242" y="2690737"/>
              <a:ext cx="810090" cy="1657276"/>
              <a:chOff x="6397242" y="755257"/>
              <a:chExt cx="810090" cy="1657276"/>
            </a:xfrm>
          </p:grpSpPr>
          <p:sp>
            <p:nvSpPr>
              <p:cNvPr id="645" name="片側の 2 つの角を丸めた四角形 644"/>
              <p:cNvSpPr/>
              <p:nvPr/>
            </p:nvSpPr>
            <p:spPr bwMode="auto">
              <a:xfrm>
                <a:off x="6446329" y="755257"/>
                <a:ext cx="711916" cy="201544"/>
              </a:xfrm>
              <a:prstGeom prst="round2SameRect">
                <a:avLst/>
              </a:prstGeom>
              <a:solidFill>
                <a:srgbClr val="0070C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6" name="正方形/長方形 645"/>
              <p:cNvSpPr/>
              <p:nvPr/>
            </p:nvSpPr>
            <p:spPr bwMode="auto">
              <a:xfrm>
                <a:off x="6397242" y="956409"/>
                <a:ext cx="810090" cy="614417"/>
              </a:xfrm>
              <a:prstGeom prst="rect">
                <a:avLst/>
              </a:prstGeom>
              <a:solidFill>
                <a:srgbClr val="0070C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7" name="正方形/長方形 646"/>
              <p:cNvSpPr/>
              <p:nvPr/>
            </p:nvSpPr>
            <p:spPr bwMode="auto">
              <a:xfrm>
                <a:off x="6446329" y="1004033"/>
                <a:ext cx="711916" cy="14085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8" name="正方形/長方形 647"/>
              <p:cNvSpPr/>
              <p:nvPr/>
            </p:nvSpPr>
            <p:spPr bwMode="auto">
              <a:xfrm>
                <a:off x="6487882" y="1004033"/>
                <a:ext cx="628811" cy="1408500"/>
              </a:xfrm>
              <a:prstGeom prst="rect">
                <a:avLst/>
              </a:prstGeom>
              <a:gradFill flip="none" rotWithShape="1">
                <a:gsLst>
                  <a:gs pos="0">
                    <a:schemeClr val="bg2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bg2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bg2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9" name="テキスト ボックス 648"/>
              <p:cNvSpPr txBox="1"/>
              <p:nvPr/>
            </p:nvSpPr>
            <p:spPr>
              <a:xfrm>
                <a:off x="6564104" y="795228"/>
                <a:ext cx="476366" cy="121601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lt"/>
                    <a:ea typeface="+mj-ea"/>
                  </a:rPr>
                  <a:t>A T M</a:t>
                </a:r>
                <a:endParaRPr kumimoji="1" lang="ja-JP" altLang="en-US" b="1" dirty="0">
                  <a:solidFill>
                    <a:schemeClr val="bg1"/>
                  </a:solidFill>
                  <a:latin typeface="+mj-lt"/>
                  <a:ea typeface="+mj-ea"/>
                </a:endParaRPr>
              </a:p>
            </p:txBody>
          </p:sp>
          <p:sp>
            <p:nvSpPr>
              <p:cNvPr id="650" name="角丸四角形 649"/>
              <p:cNvSpPr/>
              <p:nvPr/>
            </p:nvSpPr>
            <p:spPr bwMode="auto">
              <a:xfrm>
                <a:off x="6563455" y="1141522"/>
                <a:ext cx="477663" cy="348532"/>
              </a:xfrm>
              <a:prstGeom prst="roundRect">
                <a:avLst>
                  <a:gd name="adj" fmla="val 7657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1" name="角丸四角形 650"/>
              <p:cNvSpPr/>
              <p:nvPr/>
            </p:nvSpPr>
            <p:spPr bwMode="auto">
              <a:xfrm>
                <a:off x="6591631" y="1165855"/>
                <a:ext cx="421310" cy="301168"/>
              </a:xfrm>
              <a:prstGeom prst="roundRect">
                <a:avLst>
                  <a:gd name="adj" fmla="val 7657"/>
                </a:avLst>
              </a:prstGeom>
              <a:gradFill>
                <a:gsLst>
                  <a:gs pos="0">
                    <a:srgbClr val="00B0F0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2" name="正方形/長方形 651"/>
              <p:cNvSpPr/>
              <p:nvPr/>
            </p:nvSpPr>
            <p:spPr bwMode="auto">
              <a:xfrm>
                <a:off x="6446329" y="1002324"/>
                <a:ext cx="711916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3" name="角丸四角形 652"/>
              <p:cNvSpPr/>
              <p:nvPr/>
            </p:nvSpPr>
            <p:spPr bwMode="auto">
              <a:xfrm>
                <a:off x="6888215" y="1532048"/>
                <a:ext cx="152255" cy="152948"/>
              </a:xfrm>
              <a:prstGeom prst="roundRect">
                <a:avLst>
                  <a:gd name="adj" fmla="val 109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54" name="グループ化 653"/>
              <p:cNvGrpSpPr/>
              <p:nvPr/>
            </p:nvGrpSpPr>
            <p:grpSpPr>
              <a:xfrm>
                <a:off x="6572872" y="1635772"/>
                <a:ext cx="144285" cy="45719"/>
                <a:chOff x="3192330" y="1336632"/>
                <a:chExt cx="90010" cy="140285"/>
              </a:xfrm>
            </p:grpSpPr>
            <p:sp>
              <p:nvSpPr>
                <p:cNvPr id="671" name="正方形/長方形 670"/>
                <p:cNvSpPr/>
                <p:nvPr/>
              </p:nvSpPr>
              <p:spPr bwMode="auto">
                <a:xfrm>
                  <a:off x="3192330" y="1336632"/>
                  <a:ext cx="90010" cy="140285"/>
                </a:xfrm>
                <a:prstGeom prst="rect">
                  <a:avLst/>
                </a:prstGeom>
                <a:solidFill>
                  <a:schemeClr val="bg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2" name="正方形/長方形 671"/>
                <p:cNvSpPr/>
                <p:nvPr/>
              </p:nvSpPr>
              <p:spPr bwMode="auto">
                <a:xfrm>
                  <a:off x="3192330" y="1367113"/>
                  <a:ext cx="90010" cy="70142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55" name="グループ化 654"/>
              <p:cNvGrpSpPr/>
              <p:nvPr/>
            </p:nvGrpSpPr>
            <p:grpSpPr>
              <a:xfrm>
                <a:off x="6572873" y="1548142"/>
                <a:ext cx="90318" cy="45719"/>
                <a:chOff x="3192330" y="1336632"/>
                <a:chExt cx="90010" cy="140285"/>
              </a:xfrm>
            </p:grpSpPr>
            <p:sp>
              <p:nvSpPr>
                <p:cNvPr id="669" name="正方形/長方形 668"/>
                <p:cNvSpPr/>
                <p:nvPr/>
              </p:nvSpPr>
              <p:spPr bwMode="auto">
                <a:xfrm>
                  <a:off x="3192330" y="1336632"/>
                  <a:ext cx="90010" cy="140285"/>
                </a:xfrm>
                <a:prstGeom prst="rect">
                  <a:avLst/>
                </a:prstGeom>
                <a:solidFill>
                  <a:schemeClr val="bg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0" name="正方形/長方形 669"/>
                <p:cNvSpPr/>
                <p:nvPr/>
              </p:nvSpPr>
              <p:spPr bwMode="auto">
                <a:xfrm>
                  <a:off x="3192330" y="1367113"/>
                  <a:ext cx="90010" cy="70142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56" name="グループ化 655"/>
              <p:cNvGrpSpPr/>
              <p:nvPr/>
            </p:nvGrpSpPr>
            <p:grpSpPr>
              <a:xfrm>
                <a:off x="6918284" y="1546053"/>
                <a:ext cx="92116" cy="124938"/>
                <a:chOff x="7293260" y="1576521"/>
                <a:chExt cx="165734" cy="224789"/>
              </a:xfrm>
            </p:grpSpPr>
            <p:sp>
              <p:nvSpPr>
                <p:cNvPr id="657" name="正方形/長方形 656"/>
                <p:cNvSpPr/>
                <p:nvPr/>
              </p:nvSpPr>
              <p:spPr bwMode="auto">
                <a:xfrm>
                  <a:off x="7293260" y="1576521"/>
                  <a:ext cx="4571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8" name="正方形/長方形 657"/>
                <p:cNvSpPr/>
                <p:nvPr/>
              </p:nvSpPr>
              <p:spPr bwMode="auto">
                <a:xfrm>
                  <a:off x="7293260" y="1637481"/>
                  <a:ext cx="4571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9" name="正方形/長方形 658"/>
                <p:cNvSpPr/>
                <p:nvPr/>
              </p:nvSpPr>
              <p:spPr bwMode="auto">
                <a:xfrm>
                  <a:off x="7293260" y="1698441"/>
                  <a:ext cx="4571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0" name="正方形/長方形 659"/>
                <p:cNvSpPr/>
                <p:nvPr/>
              </p:nvSpPr>
              <p:spPr bwMode="auto">
                <a:xfrm>
                  <a:off x="7352315" y="1576521"/>
                  <a:ext cx="4571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1" name="正方形/長方形 660"/>
                <p:cNvSpPr/>
                <p:nvPr/>
              </p:nvSpPr>
              <p:spPr bwMode="auto">
                <a:xfrm>
                  <a:off x="7352315" y="1637481"/>
                  <a:ext cx="4571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2" name="正方形/長方形 661"/>
                <p:cNvSpPr/>
                <p:nvPr/>
              </p:nvSpPr>
              <p:spPr bwMode="auto">
                <a:xfrm>
                  <a:off x="7352315" y="1698441"/>
                  <a:ext cx="4571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3" name="正方形/長方形 662"/>
                <p:cNvSpPr/>
                <p:nvPr/>
              </p:nvSpPr>
              <p:spPr bwMode="auto">
                <a:xfrm>
                  <a:off x="7413275" y="1576521"/>
                  <a:ext cx="4571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4" name="正方形/長方形 663"/>
                <p:cNvSpPr/>
                <p:nvPr/>
              </p:nvSpPr>
              <p:spPr bwMode="auto">
                <a:xfrm>
                  <a:off x="7413275" y="1637481"/>
                  <a:ext cx="4571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5" name="正方形/長方形 664"/>
                <p:cNvSpPr/>
                <p:nvPr/>
              </p:nvSpPr>
              <p:spPr bwMode="auto">
                <a:xfrm>
                  <a:off x="7413275" y="1698441"/>
                  <a:ext cx="4571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6" name="正方形/長方形 665"/>
                <p:cNvSpPr/>
                <p:nvPr/>
              </p:nvSpPr>
              <p:spPr bwMode="auto">
                <a:xfrm>
                  <a:off x="7293260" y="1755591"/>
                  <a:ext cx="45719" cy="45719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7" name="正方形/長方形 666"/>
                <p:cNvSpPr/>
                <p:nvPr/>
              </p:nvSpPr>
              <p:spPr bwMode="auto">
                <a:xfrm>
                  <a:off x="7352315" y="1755591"/>
                  <a:ext cx="4571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8" name="正方形/長方形 667"/>
                <p:cNvSpPr/>
                <p:nvPr/>
              </p:nvSpPr>
              <p:spPr bwMode="auto">
                <a:xfrm>
                  <a:off x="7413275" y="1755591"/>
                  <a:ext cx="45719" cy="45719"/>
                </a:xfrm>
                <a:prstGeom prst="rect">
                  <a:avLst/>
                </a:prstGeom>
                <a:solidFill>
                  <a:srgbClr val="00B0F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19" name="グループ化 1318"/>
            <p:cNvGrpSpPr/>
            <p:nvPr/>
          </p:nvGrpSpPr>
          <p:grpSpPr>
            <a:xfrm>
              <a:off x="6547040" y="3062948"/>
              <a:ext cx="510491" cy="1373138"/>
              <a:chOff x="5644646" y="1002324"/>
              <a:chExt cx="553771" cy="1489553"/>
            </a:xfrm>
          </p:grpSpPr>
          <p:grpSp>
            <p:nvGrpSpPr>
              <p:cNvPr id="1320" name="グループ化 1319"/>
              <p:cNvGrpSpPr/>
              <p:nvPr/>
            </p:nvGrpSpPr>
            <p:grpSpPr>
              <a:xfrm>
                <a:off x="5644646" y="1002324"/>
                <a:ext cx="553771" cy="1489553"/>
                <a:chOff x="1037436" y="1002324"/>
                <a:chExt cx="553771" cy="1489553"/>
              </a:xfrm>
              <a:solidFill>
                <a:schemeClr val="tx1"/>
              </a:solidFill>
            </p:grpSpPr>
            <p:grpSp>
              <p:nvGrpSpPr>
                <p:cNvPr id="1329" name="グループ化 1328"/>
                <p:cNvGrpSpPr/>
                <p:nvPr/>
              </p:nvGrpSpPr>
              <p:grpSpPr>
                <a:xfrm>
                  <a:off x="1097813" y="1002324"/>
                  <a:ext cx="431815" cy="1489553"/>
                  <a:chOff x="453577" y="1176679"/>
                  <a:chExt cx="368073" cy="1269675"/>
                </a:xfrm>
                <a:grpFill/>
              </p:grpSpPr>
              <p:sp>
                <p:nvSpPr>
                  <p:cNvPr id="1332" name="円/楕円 1331"/>
                  <p:cNvSpPr/>
                  <p:nvPr/>
                </p:nvSpPr>
                <p:spPr bwMode="auto">
                  <a:xfrm>
                    <a:off x="488128" y="1176679"/>
                    <a:ext cx="298971" cy="298971"/>
                  </a:xfrm>
                  <a:prstGeom prst="ellipse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3" name="片側の 2 つの角を丸めた四角形 1332"/>
                  <p:cNvSpPr/>
                  <p:nvPr/>
                </p:nvSpPr>
                <p:spPr bwMode="auto">
                  <a:xfrm>
                    <a:off x="453577" y="1441719"/>
                    <a:ext cx="368073" cy="543166"/>
                  </a:xfrm>
                  <a:prstGeom prst="round2SameRect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4" name="台形 1333"/>
                  <p:cNvSpPr/>
                  <p:nvPr/>
                </p:nvSpPr>
                <p:spPr bwMode="auto">
                  <a:xfrm rot="10800000">
                    <a:off x="488127" y="1984884"/>
                    <a:ext cx="149485" cy="461470"/>
                  </a:xfrm>
                  <a:prstGeom prst="trapezoid">
                    <a:avLst>
                      <a:gd name="adj" fmla="val 19902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5" name="台形 1334"/>
                  <p:cNvSpPr/>
                  <p:nvPr/>
                </p:nvSpPr>
                <p:spPr bwMode="auto">
                  <a:xfrm rot="10800000">
                    <a:off x="635447" y="1984884"/>
                    <a:ext cx="149485" cy="461470"/>
                  </a:xfrm>
                  <a:prstGeom prst="trapezoid">
                    <a:avLst>
                      <a:gd name="adj" fmla="val 19902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30" name="角丸四角形 1329"/>
                <p:cNvSpPr/>
                <p:nvPr/>
              </p:nvSpPr>
              <p:spPr bwMode="auto">
                <a:xfrm rot="17537433">
                  <a:off x="884105" y="1461941"/>
                  <a:ext cx="435020" cy="128357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1" name="角丸四角形 1330"/>
                <p:cNvSpPr/>
                <p:nvPr/>
              </p:nvSpPr>
              <p:spPr bwMode="auto">
                <a:xfrm rot="4062567" flipH="1">
                  <a:off x="1309519" y="1461941"/>
                  <a:ext cx="435020" cy="128357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21" name="グループ化 1320"/>
              <p:cNvGrpSpPr/>
              <p:nvPr/>
            </p:nvGrpSpPr>
            <p:grpSpPr>
              <a:xfrm>
                <a:off x="5644646" y="1002324"/>
                <a:ext cx="553771" cy="1489553"/>
                <a:chOff x="1037436" y="1002324"/>
                <a:chExt cx="553771" cy="1489553"/>
              </a:xfrm>
              <a:solidFill>
                <a:srgbClr val="00B0F0"/>
              </a:solidFill>
            </p:grpSpPr>
            <p:grpSp>
              <p:nvGrpSpPr>
                <p:cNvPr id="1322" name="グループ化 1321"/>
                <p:cNvGrpSpPr/>
                <p:nvPr/>
              </p:nvGrpSpPr>
              <p:grpSpPr>
                <a:xfrm>
                  <a:off x="1097813" y="1002324"/>
                  <a:ext cx="431815" cy="1489553"/>
                  <a:chOff x="453577" y="1176679"/>
                  <a:chExt cx="368073" cy="1269675"/>
                </a:xfrm>
                <a:grpFill/>
              </p:grpSpPr>
              <p:sp>
                <p:nvSpPr>
                  <p:cNvPr id="1325" name="円/楕円 1324"/>
                  <p:cNvSpPr/>
                  <p:nvPr/>
                </p:nvSpPr>
                <p:spPr bwMode="auto">
                  <a:xfrm>
                    <a:off x="488128" y="1176679"/>
                    <a:ext cx="298971" cy="298971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6" name="片側の 2 つの角を丸めた四角形 1325"/>
                  <p:cNvSpPr/>
                  <p:nvPr/>
                </p:nvSpPr>
                <p:spPr bwMode="auto">
                  <a:xfrm>
                    <a:off x="453577" y="1441719"/>
                    <a:ext cx="368073" cy="543166"/>
                  </a:xfrm>
                  <a:prstGeom prst="round2SameRect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7" name="台形 1326"/>
                  <p:cNvSpPr/>
                  <p:nvPr/>
                </p:nvSpPr>
                <p:spPr bwMode="auto">
                  <a:xfrm rot="10800000">
                    <a:off x="488127" y="1984884"/>
                    <a:ext cx="149485" cy="461470"/>
                  </a:xfrm>
                  <a:prstGeom prst="trapezoid">
                    <a:avLst>
                      <a:gd name="adj" fmla="val 19902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8" name="台形 1327"/>
                  <p:cNvSpPr/>
                  <p:nvPr/>
                </p:nvSpPr>
                <p:spPr bwMode="auto">
                  <a:xfrm rot="10800000">
                    <a:off x="635447" y="1984884"/>
                    <a:ext cx="149485" cy="461470"/>
                  </a:xfrm>
                  <a:prstGeom prst="trapezoid">
                    <a:avLst>
                      <a:gd name="adj" fmla="val 19902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23" name="角丸四角形 1322"/>
                <p:cNvSpPr/>
                <p:nvPr/>
              </p:nvSpPr>
              <p:spPr bwMode="auto">
                <a:xfrm rot="17537433">
                  <a:off x="884105" y="1461941"/>
                  <a:ext cx="435020" cy="128357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4" name="角丸四角形 1323"/>
                <p:cNvSpPr/>
                <p:nvPr/>
              </p:nvSpPr>
              <p:spPr bwMode="auto">
                <a:xfrm rot="4062567" flipH="1">
                  <a:off x="1309519" y="1461941"/>
                  <a:ext cx="435020" cy="128357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7" name="グループ化 46"/>
          <p:cNvGrpSpPr/>
          <p:nvPr/>
        </p:nvGrpSpPr>
        <p:grpSpPr>
          <a:xfrm>
            <a:off x="4663373" y="4671289"/>
            <a:ext cx="598036" cy="1700129"/>
            <a:chOff x="4663373" y="4671289"/>
            <a:chExt cx="598036" cy="1700129"/>
          </a:xfrm>
        </p:grpSpPr>
        <p:grpSp>
          <p:nvGrpSpPr>
            <p:cNvPr id="944" name="グループ化 943"/>
            <p:cNvGrpSpPr/>
            <p:nvPr/>
          </p:nvGrpSpPr>
          <p:grpSpPr>
            <a:xfrm>
              <a:off x="4663373" y="4671289"/>
              <a:ext cx="598036" cy="1632484"/>
              <a:chOff x="4663373" y="4671289"/>
              <a:chExt cx="598036" cy="1632484"/>
            </a:xfrm>
          </p:grpSpPr>
          <p:grpSp>
            <p:nvGrpSpPr>
              <p:cNvPr id="850" name="グループ化 849"/>
              <p:cNvGrpSpPr/>
              <p:nvPr/>
            </p:nvGrpSpPr>
            <p:grpSpPr>
              <a:xfrm>
                <a:off x="4663373" y="4671289"/>
                <a:ext cx="598036" cy="1632484"/>
                <a:chOff x="4663373" y="800329"/>
                <a:chExt cx="598036" cy="1632484"/>
              </a:xfrm>
            </p:grpSpPr>
            <p:sp>
              <p:nvSpPr>
                <p:cNvPr id="851" name="正方形/長方形 850"/>
                <p:cNvSpPr/>
                <p:nvPr/>
              </p:nvSpPr>
              <p:spPr bwMode="auto">
                <a:xfrm>
                  <a:off x="4663630" y="2285493"/>
                  <a:ext cx="597779" cy="147320"/>
                </a:xfrm>
                <a:prstGeom prst="rect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2" name="角丸四角形 851"/>
                <p:cNvSpPr/>
                <p:nvPr/>
              </p:nvSpPr>
              <p:spPr bwMode="auto">
                <a:xfrm>
                  <a:off x="4663630" y="1709649"/>
                  <a:ext cx="597779" cy="63315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2">
                    <a:lumMod val="20000"/>
                    <a:lumOff val="8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3" name="角丸四角形 852"/>
                <p:cNvSpPr/>
                <p:nvPr/>
              </p:nvSpPr>
              <p:spPr bwMode="auto">
                <a:xfrm>
                  <a:off x="4663630" y="800329"/>
                  <a:ext cx="597779" cy="293648"/>
                </a:xfrm>
                <a:prstGeom prst="roundRect">
                  <a:avLst>
                    <a:gd name="adj" fmla="val 27164"/>
                  </a:avLst>
                </a:prstGeom>
                <a:solidFill>
                  <a:srgbClr val="33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4" name="角丸四角形 853"/>
                <p:cNvSpPr/>
                <p:nvPr/>
              </p:nvSpPr>
              <p:spPr bwMode="auto">
                <a:xfrm>
                  <a:off x="4663630" y="947649"/>
                  <a:ext cx="597779" cy="652286"/>
                </a:xfrm>
                <a:prstGeom prst="roundRect">
                  <a:avLst>
                    <a:gd name="adj" fmla="val 0"/>
                  </a:avLst>
                </a:prstGeom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1890000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5" name="テキスト ボックス 854"/>
                <p:cNvSpPr txBox="1"/>
                <p:nvPr/>
              </p:nvSpPr>
              <p:spPr>
                <a:xfrm>
                  <a:off x="4798130" y="827467"/>
                  <a:ext cx="328779" cy="98144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 smtClean="0">
                      <a:solidFill>
                        <a:schemeClr val="bg1"/>
                      </a:solidFill>
                      <a:latin typeface="+mj-lt"/>
                      <a:ea typeface="+mj-ea"/>
                    </a:rPr>
                    <a:t>A T M</a:t>
                  </a:r>
                  <a:endParaRPr kumimoji="1" lang="ja-JP" altLang="en-US" b="1" dirty="0">
                    <a:solidFill>
                      <a:schemeClr val="bg1"/>
                    </a:solidFill>
                    <a:latin typeface="+mj-lt"/>
                    <a:ea typeface="+mj-ea"/>
                  </a:endParaRPr>
                </a:p>
              </p:txBody>
            </p:sp>
            <p:sp>
              <p:nvSpPr>
                <p:cNvPr id="856" name="正方形/長方形 855"/>
                <p:cNvSpPr/>
                <p:nvPr/>
              </p:nvSpPr>
              <p:spPr bwMode="auto">
                <a:xfrm>
                  <a:off x="4757056" y="1037659"/>
                  <a:ext cx="410928" cy="326758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57" name="グループ化 856"/>
                <p:cNvGrpSpPr/>
                <p:nvPr/>
              </p:nvGrpSpPr>
              <p:grpSpPr>
                <a:xfrm>
                  <a:off x="4663630" y="1599935"/>
                  <a:ext cx="597779" cy="112800"/>
                  <a:chOff x="4663630" y="1541793"/>
                  <a:chExt cx="597779" cy="170942"/>
                </a:xfrm>
              </p:grpSpPr>
              <p:sp>
                <p:nvSpPr>
                  <p:cNvPr id="863" name="角丸四角形 862"/>
                  <p:cNvSpPr/>
                  <p:nvPr/>
                </p:nvSpPr>
                <p:spPr bwMode="auto">
                  <a:xfrm>
                    <a:off x="4663630" y="1541793"/>
                    <a:ext cx="597779" cy="170942"/>
                  </a:xfrm>
                  <a:prstGeom prst="roundRect">
                    <a:avLst>
                      <a:gd name="adj" fmla="val 0"/>
                    </a:avLst>
                  </a:prstGeom>
                  <a:gradFill>
                    <a:gsLst>
                      <a:gs pos="0">
                        <a:schemeClr val="bg1">
                          <a:lumMod val="65000"/>
                        </a:schemeClr>
                      </a:gs>
                      <a:gs pos="100000">
                        <a:schemeClr val="bg1"/>
                      </a:gs>
                    </a:gsLst>
                    <a:lin ang="5400000" scaled="0"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864" name="グループ化 863"/>
                  <p:cNvGrpSpPr/>
                  <p:nvPr/>
                </p:nvGrpSpPr>
                <p:grpSpPr>
                  <a:xfrm>
                    <a:off x="4745517" y="1563777"/>
                    <a:ext cx="434005" cy="117614"/>
                    <a:chOff x="2747756" y="1479025"/>
                    <a:chExt cx="653498" cy="154315"/>
                  </a:xfrm>
                </p:grpSpPr>
                <p:grpSp>
                  <p:nvGrpSpPr>
                    <p:cNvPr id="865" name="グループ化 864"/>
                    <p:cNvGrpSpPr/>
                    <p:nvPr/>
                  </p:nvGrpSpPr>
                  <p:grpSpPr>
                    <a:xfrm>
                      <a:off x="3213345" y="1543933"/>
                      <a:ext cx="187909" cy="89407"/>
                      <a:chOff x="3213345" y="1372913"/>
                      <a:chExt cx="187909" cy="104003"/>
                    </a:xfrm>
                  </p:grpSpPr>
                  <p:sp>
                    <p:nvSpPr>
                      <p:cNvPr id="870" name="正方形/長方形 869"/>
                      <p:cNvSpPr/>
                      <p:nvPr/>
                    </p:nvSpPr>
                    <p:spPr bwMode="auto">
                      <a:xfrm>
                        <a:off x="3213345" y="1372913"/>
                        <a:ext cx="187909" cy="104003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grpSp>
                    <p:nvGrpSpPr>
                      <p:cNvPr id="871" name="グループ化 870"/>
                      <p:cNvGrpSpPr/>
                      <p:nvPr/>
                    </p:nvGrpSpPr>
                    <p:grpSpPr>
                      <a:xfrm>
                        <a:off x="3224070" y="1380487"/>
                        <a:ext cx="166459" cy="91565"/>
                        <a:chOff x="3219255" y="1336631"/>
                        <a:chExt cx="166459" cy="91565"/>
                      </a:xfrm>
                    </p:grpSpPr>
                    <p:grpSp>
                      <p:nvGrpSpPr>
                        <p:cNvPr id="872" name="グループ化 871"/>
                        <p:cNvGrpSpPr/>
                        <p:nvPr/>
                      </p:nvGrpSpPr>
                      <p:grpSpPr>
                        <a:xfrm>
                          <a:off x="3219255" y="1336631"/>
                          <a:ext cx="33016" cy="91565"/>
                          <a:chOff x="3227655" y="1322057"/>
                          <a:chExt cx="45719" cy="96060"/>
                        </a:xfrm>
                      </p:grpSpPr>
                      <p:sp>
                        <p:nvSpPr>
                          <p:cNvPr id="885" name="正方形/長方形 884"/>
                          <p:cNvSpPr/>
                          <p:nvPr/>
                        </p:nvSpPr>
                        <p:spPr bwMode="auto">
                          <a:xfrm>
                            <a:off x="3227655" y="1322057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886" name="正方形/長方形 885"/>
                          <p:cNvSpPr/>
                          <p:nvPr/>
                        </p:nvSpPr>
                        <p:spPr bwMode="auto">
                          <a:xfrm>
                            <a:off x="3227655" y="1347633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887" name="正方形/長方形 886"/>
                          <p:cNvSpPr/>
                          <p:nvPr/>
                        </p:nvSpPr>
                        <p:spPr bwMode="auto">
                          <a:xfrm>
                            <a:off x="3227655" y="1372398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</p:grpSp>
                    <p:grpSp>
                      <p:nvGrpSpPr>
                        <p:cNvPr id="873" name="グループ化 872"/>
                        <p:cNvGrpSpPr/>
                        <p:nvPr/>
                      </p:nvGrpSpPr>
                      <p:grpSpPr>
                        <a:xfrm>
                          <a:off x="3263736" y="1336631"/>
                          <a:ext cx="33016" cy="91565"/>
                          <a:chOff x="3227655" y="1322057"/>
                          <a:chExt cx="45719" cy="96060"/>
                        </a:xfrm>
                      </p:grpSpPr>
                      <p:sp>
                        <p:nvSpPr>
                          <p:cNvPr id="882" name="正方形/長方形 881"/>
                          <p:cNvSpPr/>
                          <p:nvPr/>
                        </p:nvSpPr>
                        <p:spPr bwMode="auto">
                          <a:xfrm>
                            <a:off x="3227655" y="1322057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883" name="正方形/長方形 882"/>
                          <p:cNvSpPr/>
                          <p:nvPr/>
                        </p:nvSpPr>
                        <p:spPr bwMode="auto">
                          <a:xfrm>
                            <a:off x="3227655" y="1347633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884" name="正方形/長方形 883"/>
                          <p:cNvSpPr/>
                          <p:nvPr/>
                        </p:nvSpPr>
                        <p:spPr bwMode="auto">
                          <a:xfrm>
                            <a:off x="3227655" y="1372398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</p:grpSp>
                    <p:grpSp>
                      <p:nvGrpSpPr>
                        <p:cNvPr id="874" name="グループ化 873"/>
                        <p:cNvGrpSpPr/>
                        <p:nvPr/>
                      </p:nvGrpSpPr>
                      <p:grpSpPr>
                        <a:xfrm>
                          <a:off x="3308217" y="1336631"/>
                          <a:ext cx="33016" cy="91565"/>
                          <a:chOff x="3227655" y="1322057"/>
                          <a:chExt cx="45719" cy="96060"/>
                        </a:xfrm>
                      </p:grpSpPr>
                      <p:sp>
                        <p:nvSpPr>
                          <p:cNvPr id="879" name="正方形/長方形 878"/>
                          <p:cNvSpPr/>
                          <p:nvPr/>
                        </p:nvSpPr>
                        <p:spPr bwMode="auto">
                          <a:xfrm>
                            <a:off x="3227655" y="1322057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880" name="正方形/長方形 879"/>
                          <p:cNvSpPr/>
                          <p:nvPr/>
                        </p:nvSpPr>
                        <p:spPr bwMode="auto">
                          <a:xfrm>
                            <a:off x="3227655" y="1347633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881" name="正方形/長方形 880"/>
                          <p:cNvSpPr/>
                          <p:nvPr/>
                        </p:nvSpPr>
                        <p:spPr bwMode="auto">
                          <a:xfrm>
                            <a:off x="3227655" y="1372398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</p:grpSp>
                    <p:grpSp>
                      <p:nvGrpSpPr>
                        <p:cNvPr id="875" name="グループ化 874"/>
                        <p:cNvGrpSpPr/>
                        <p:nvPr/>
                      </p:nvGrpSpPr>
                      <p:grpSpPr>
                        <a:xfrm>
                          <a:off x="3352698" y="1336631"/>
                          <a:ext cx="33016" cy="91565"/>
                          <a:chOff x="3227655" y="1322057"/>
                          <a:chExt cx="45719" cy="96060"/>
                        </a:xfrm>
                      </p:grpSpPr>
                      <p:sp>
                        <p:nvSpPr>
                          <p:cNvPr id="876" name="正方形/長方形 875"/>
                          <p:cNvSpPr/>
                          <p:nvPr/>
                        </p:nvSpPr>
                        <p:spPr bwMode="auto">
                          <a:xfrm>
                            <a:off x="3227655" y="1322057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877" name="正方形/長方形 876"/>
                          <p:cNvSpPr/>
                          <p:nvPr/>
                        </p:nvSpPr>
                        <p:spPr bwMode="auto">
                          <a:xfrm>
                            <a:off x="3227655" y="1347633"/>
                            <a:ext cx="45719" cy="45719"/>
                          </a:xfrm>
                          <a:prstGeom prst="rect">
                            <a:avLst/>
                          </a:prstGeom>
                          <a:solidFill>
                            <a:srgbClr val="FF0000"/>
                          </a:soli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878" name="正方形/長方形 877"/>
                          <p:cNvSpPr/>
                          <p:nvPr/>
                        </p:nvSpPr>
                        <p:spPr bwMode="auto">
                          <a:xfrm>
                            <a:off x="3227655" y="1372398"/>
                            <a:ext cx="45719" cy="45719"/>
                          </a:xfrm>
                          <a:prstGeom prst="rect">
                            <a:avLst/>
                          </a:prstGeom>
                          <a:solidFill>
                            <a:srgbClr val="00B0F0"/>
                          </a:soli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</p:grpSp>
                  </p:grpSp>
                </p:grpSp>
                <p:grpSp>
                  <p:nvGrpSpPr>
                    <p:cNvPr id="866" name="グループ化 865"/>
                    <p:cNvGrpSpPr/>
                    <p:nvPr/>
                  </p:nvGrpSpPr>
                  <p:grpSpPr>
                    <a:xfrm>
                      <a:off x="3213344" y="1479900"/>
                      <a:ext cx="187909" cy="50877"/>
                      <a:chOff x="3192330" y="1336632"/>
                      <a:chExt cx="90010" cy="140285"/>
                    </a:xfrm>
                  </p:grpSpPr>
                  <p:sp>
                    <p:nvSpPr>
                      <p:cNvPr id="868" name="正方形/長方形 867"/>
                      <p:cNvSpPr/>
                      <p:nvPr/>
                    </p:nvSpPr>
                    <p:spPr bwMode="auto">
                      <a:xfrm>
                        <a:off x="3192330" y="1336632"/>
                        <a:ext cx="90010" cy="140285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69" name="正方形/長方形 868"/>
                      <p:cNvSpPr/>
                      <p:nvPr/>
                    </p:nvSpPr>
                    <p:spPr bwMode="auto">
                      <a:xfrm>
                        <a:off x="3192330" y="1367113"/>
                        <a:ext cx="90010" cy="70142"/>
                      </a:xfrm>
                      <a:prstGeom prst="rect">
                        <a:avLst/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867" name="角丸四角形 866"/>
                    <p:cNvSpPr/>
                    <p:nvPr/>
                  </p:nvSpPr>
                  <p:spPr>
                    <a:xfrm>
                      <a:off x="2747756" y="1479025"/>
                      <a:ext cx="405044" cy="140285"/>
                    </a:xfrm>
                    <a:prstGeom prst="roundRect">
                      <a:avLst/>
                    </a:prstGeom>
                    <a:gradFill>
                      <a:gsLst>
                        <a:gs pos="0">
                          <a:srgbClr val="00B0F0"/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5400000" scaled="0"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  <p:grpSp>
              <p:nvGrpSpPr>
                <p:cNvPr id="858" name="グループ化 857"/>
                <p:cNvGrpSpPr/>
                <p:nvPr/>
              </p:nvGrpSpPr>
              <p:grpSpPr>
                <a:xfrm>
                  <a:off x="5048789" y="1510118"/>
                  <a:ext cx="144285" cy="45719"/>
                  <a:chOff x="3192330" y="1336632"/>
                  <a:chExt cx="90010" cy="140285"/>
                </a:xfrm>
              </p:grpSpPr>
              <p:sp>
                <p:nvSpPr>
                  <p:cNvPr id="861" name="正方形/長方形 860"/>
                  <p:cNvSpPr/>
                  <p:nvPr/>
                </p:nvSpPr>
                <p:spPr bwMode="auto">
                  <a:xfrm>
                    <a:off x="3192330" y="1336632"/>
                    <a:ext cx="90010" cy="140285"/>
                  </a:xfrm>
                  <a:prstGeom prst="rect">
                    <a:avLst/>
                  </a:prstGeom>
                  <a:solidFill>
                    <a:schemeClr val="bg2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2" name="正方形/長方形 861"/>
                  <p:cNvSpPr/>
                  <p:nvPr/>
                </p:nvSpPr>
                <p:spPr bwMode="auto">
                  <a:xfrm>
                    <a:off x="3192330" y="1367113"/>
                    <a:ext cx="90010" cy="70142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59" name="片側の 2 つの角を丸めた四角形 858"/>
                <p:cNvSpPr/>
                <p:nvPr/>
              </p:nvSpPr>
              <p:spPr bwMode="auto">
                <a:xfrm rot="10800000">
                  <a:off x="4663374" y="1853390"/>
                  <a:ext cx="598035" cy="8858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0" name="片側の 2 つの角を丸めた四角形 859"/>
                <p:cNvSpPr/>
                <p:nvPr/>
              </p:nvSpPr>
              <p:spPr bwMode="auto">
                <a:xfrm rot="10800000">
                  <a:off x="4663373" y="1847562"/>
                  <a:ext cx="598035" cy="6002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FF99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36" name="グループ化 935"/>
              <p:cNvGrpSpPr/>
              <p:nvPr/>
            </p:nvGrpSpPr>
            <p:grpSpPr>
              <a:xfrm>
                <a:off x="4798130" y="4942077"/>
                <a:ext cx="333765" cy="265770"/>
                <a:chOff x="4798130" y="2918299"/>
                <a:chExt cx="333765" cy="566663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937" name="正方形/長方形 936"/>
                <p:cNvSpPr/>
                <p:nvPr/>
              </p:nvSpPr>
              <p:spPr bwMode="auto">
                <a:xfrm>
                  <a:off x="4798130" y="2918299"/>
                  <a:ext cx="333765" cy="97480"/>
                </a:xfrm>
                <a:prstGeom prst="rect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8" name="正方形/長方形 937"/>
                <p:cNvSpPr/>
                <p:nvPr/>
              </p:nvSpPr>
              <p:spPr bwMode="auto">
                <a:xfrm>
                  <a:off x="4798130" y="3077717"/>
                  <a:ext cx="333765" cy="45719"/>
                </a:xfrm>
                <a:prstGeom prst="rect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9" name="正方形/長方形 938"/>
                <p:cNvSpPr/>
                <p:nvPr/>
              </p:nvSpPr>
              <p:spPr bwMode="auto">
                <a:xfrm>
                  <a:off x="4798130" y="3151377"/>
                  <a:ext cx="333765" cy="45719"/>
                </a:xfrm>
                <a:prstGeom prst="rect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0" name="正方形/長方形 939"/>
                <p:cNvSpPr/>
                <p:nvPr/>
              </p:nvSpPr>
              <p:spPr bwMode="auto">
                <a:xfrm>
                  <a:off x="4798130" y="3222497"/>
                  <a:ext cx="333765" cy="45719"/>
                </a:xfrm>
                <a:prstGeom prst="rect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1" name="正方形/長方形 940"/>
                <p:cNvSpPr/>
                <p:nvPr/>
              </p:nvSpPr>
              <p:spPr bwMode="auto">
                <a:xfrm>
                  <a:off x="4798130" y="3293617"/>
                  <a:ext cx="333765" cy="45719"/>
                </a:xfrm>
                <a:prstGeom prst="rect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2" name="正方形/長方形 941"/>
                <p:cNvSpPr/>
                <p:nvPr/>
              </p:nvSpPr>
              <p:spPr bwMode="auto">
                <a:xfrm>
                  <a:off x="4798130" y="3368125"/>
                  <a:ext cx="333765" cy="45718"/>
                </a:xfrm>
                <a:prstGeom prst="rect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3" name="正方形/長方形 942"/>
                <p:cNvSpPr/>
                <p:nvPr/>
              </p:nvSpPr>
              <p:spPr bwMode="auto">
                <a:xfrm>
                  <a:off x="4798130" y="3439244"/>
                  <a:ext cx="333765" cy="45718"/>
                </a:xfrm>
                <a:prstGeom prst="rect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36" name="グループ化 1335"/>
            <p:cNvGrpSpPr/>
            <p:nvPr/>
          </p:nvGrpSpPr>
          <p:grpSpPr>
            <a:xfrm>
              <a:off x="4709766" y="4998280"/>
              <a:ext cx="510491" cy="1373138"/>
              <a:chOff x="3700436" y="1002324"/>
              <a:chExt cx="553771" cy="1489553"/>
            </a:xfrm>
          </p:grpSpPr>
          <p:grpSp>
            <p:nvGrpSpPr>
              <p:cNvPr id="1337" name="グループ化 1336"/>
              <p:cNvGrpSpPr/>
              <p:nvPr/>
            </p:nvGrpSpPr>
            <p:grpSpPr>
              <a:xfrm>
                <a:off x="3700436" y="1002324"/>
                <a:ext cx="553771" cy="1489553"/>
                <a:chOff x="1037436" y="1002324"/>
                <a:chExt cx="553771" cy="1489553"/>
              </a:xfrm>
              <a:solidFill>
                <a:schemeClr val="tx1"/>
              </a:solidFill>
            </p:grpSpPr>
            <p:grpSp>
              <p:nvGrpSpPr>
                <p:cNvPr id="1346" name="グループ化 1345"/>
                <p:cNvGrpSpPr/>
                <p:nvPr/>
              </p:nvGrpSpPr>
              <p:grpSpPr>
                <a:xfrm>
                  <a:off x="1097813" y="1002324"/>
                  <a:ext cx="431815" cy="1489553"/>
                  <a:chOff x="453577" y="1176679"/>
                  <a:chExt cx="368073" cy="1269675"/>
                </a:xfrm>
                <a:grpFill/>
              </p:grpSpPr>
              <p:sp>
                <p:nvSpPr>
                  <p:cNvPr id="1349" name="円/楕円 1348"/>
                  <p:cNvSpPr/>
                  <p:nvPr/>
                </p:nvSpPr>
                <p:spPr bwMode="auto">
                  <a:xfrm>
                    <a:off x="488128" y="1176679"/>
                    <a:ext cx="298971" cy="298971"/>
                  </a:xfrm>
                  <a:prstGeom prst="ellipse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0" name="片側の 2 つの角を丸めた四角形 1349"/>
                  <p:cNvSpPr/>
                  <p:nvPr/>
                </p:nvSpPr>
                <p:spPr bwMode="auto">
                  <a:xfrm>
                    <a:off x="453577" y="1441719"/>
                    <a:ext cx="368073" cy="543166"/>
                  </a:xfrm>
                  <a:prstGeom prst="round2SameRect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1" name="台形 1350"/>
                  <p:cNvSpPr/>
                  <p:nvPr/>
                </p:nvSpPr>
                <p:spPr bwMode="auto">
                  <a:xfrm rot="10800000">
                    <a:off x="488127" y="1984884"/>
                    <a:ext cx="149485" cy="461470"/>
                  </a:xfrm>
                  <a:prstGeom prst="trapezoid">
                    <a:avLst>
                      <a:gd name="adj" fmla="val 19902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2" name="台形 1351"/>
                  <p:cNvSpPr/>
                  <p:nvPr/>
                </p:nvSpPr>
                <p:spPr bwMode="auto">
                  <a:xfrm rot="10800000">
                    <a:off x="635447" y="1984884"/>
                    <a:ext cx="149485" cy="461470"/>
                  </a:xfrm>
                  <a:prstGeom prst="trapezoid">
                    <a:avLst>
                      <a:gd name="adj" fmla="val 19902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47" name="角丸四角形 1346"/>
                <p:cNvSpPr/>
                <p:nvPr/>
              </p:nvSpPr>
              <p:spPr bwMode="auto">
                <a:xfrm rot="17537433">
                  <a:off x="884105" y="1461941"/>
                  <a:ext cx="435020" cy="128357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8" name="角丸四角形 1347"/>
                <p:cNvSpPr/>
                <p:nvPr/>
              </p:nvSpPr>
              <p:spPr bwMode="auto">
                <a:xfrm rot="4062567" flipH="1">
                  <a:off x="1309519" y="1461941"/>
                  <a:ext cx="435020" cy="128357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38" name="グループ化 1337"/>
              <p:cNvGrpSpPr/>
              <p:nvPr/>
            </p:nvGrpSpPr>
            <p:grpSpPr>
              <a:xfrm>
                <a:off x="3700436" y="1002324"/>
                <a:ext cx="553771" cy="1489553"/>
                <a:chOff x="1037436" y="1002324"/>
                <a:chExt cx="553771" cy="1489553"/>
              </a:xfrm>
              <a:solidFill>
                <a:srgbClr val="00B050"/>
              </a:solidFill>
            </p:grpSpPr>
            <p:grpSp>
              <p:nvGrpSpPr>
                <p:cNvPr id="1339" name="グループ化 1338"/>
                <p:cNvGrpSpPr/>
                <p:nvPr/>
              </p:nvGrpSpPr>
              <p:grpSpPr>
                <a:xfrm>
                  <a:off x="1097813" y="1002324"/>
                  <a:ext cx="431815" cy="1489553"/>
                  <a:chOff x="453577" y="1176679"/>
                  <a:chExt cx="368073" cy="1269675"/>
                </a:xfrm>
                <a:grpFill/>
              </p:grpSpPr>
              <p:sp>
                <p:nvSpPr>
                  <p:cNvPr id="1342" name="円/楕円 1341"/>
                  <p:cNvSpPr/>
                  <p:nvPr/>
                </p:nvSpPr>
                <p:spPr bwMode="auto">
                  <a:xfrm>
                    <a:off x="488128" y="1176679"/>
                    <a:ext cx="298971" cy="298971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43" name="片側の 2 つの角を丸めた四角形 1342"/>
                  <p:cNvSpPr/>
                  <p:nvPr/>
                </p:nvSpPr>
                <p:spPr bwMode="auto">
                  <a:xfrm>
                    <a:off x="453577" y="1441719"/>
                    <a:ext cx="368073" cy="543166"/>
                  </a:xfrm>
                  <a:prstGeom prst="round2SameRect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44" name="台形 1343"/>
                  <p:cNvSpPr/>
                  <p:nvPr/>
                </p:nvSpPr>
                <p:spPr bwMode="auto">
                  <a:xfrm rot="10800000">
                    <a:off x="488127" y="1984884"/>
                    <a:ext cx="149485" cy="461470"/>
                  </a:xfrm>
                  <a:prstGeom prst="trapezoid">
                    <a:avLst>
                      <a:gd name="adj" fmla="val 19902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45" name="台形 1344"/>
                  <p:cNvSpPr/>
                  <p:nvPr/>
                </p:nvSpPr>
                <p:spPr bwMode="auto">
                  <a:xfrm rot="10800000">
                    <a:off x="635447" y="1984884"/>
                    <a:ext cx="149485" cy="461470"/>
                  </a:xfrm>
                  <a:prstGeom prst="trapezoid">
                    <a:avLst>
                      <a:gd name="adj" fmla="val 19902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40" name="角丸四角形 1339"/>
                <p:cNvSpPr/>
                <p:nvPr/>
              </p:nvSpPr>
              <p:spPr bwMode="auto">
                <a:xfrm rot="17537433">
                  <a:off x="884105" y="1461941"/>
                  <a:ext cx="435020" cy="128357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1" name="角丸四角形 1340"/>
                <p:cNvSpPr/>
                <p:nvPr/>
              </p:nvSpPr>
              <p:spPr bwMode="auto">
                <a:xfrm rot="4062567" flipH="1">
                  <a:off x="1309519" y="1461941"/>
                  <a:ext cx="435020" cy="128357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5" name="グループ化 44"/>
          <p:cNvGrpSpPr/>
          <p:nvPr/>
        </p:nvGrpSpPr>
        <p:grpSpPr>
          <a:xfrm>
            <a:off x="6397242" y="4626217"/>
            <a:ext cx="810090" cy="1745201"/>
            <a:chOff x="6397242" y="4626217"/>
            <a:chExt cx="810090" cy="1745201"/>
          </a:xfrm>
        </p:grpSpPr>
        <p:grpSp>
          <p:nvGrpSpPr>
            <p:cNvPr id="888" name="グループ化 887"/>
            <p:cNvGrpSpPr/>
            <p:nvPr/>
          </p:nvGrpSpPr>
          <p:grpSpPr>
            <a:xfrm>
              <a:off x="6397242" y="4626217"/>
              <a:ext cx="810090" cy="1657276"/>
              <a:chOff x="6397242" y="755257"/>
              <a:chExt cx="810090" cy="1657276"/>
            </a:xfrm>
          </p:grpSpPr>
          <p:sp>
            <p:nvSpPr>
              <p:cNvPr id="889" name="片側の 2 つの角を丸めた四角形 888"/>
              <p:cNvSpPr/>
              <p:nvPr/>
            </p:nvSpPr>
            <p:spPr bwMode="auto">
              <a:xfrm>
                <a:off x="6446329" y="755257"/>
                <a:ext cx="711916" cy="201544"/>
              </a:xfrm>
              <a:prstGeom prst="round2Same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90" name="正方形/長方形 889"/>
              <p:cNvSpPr/>
              <p:nvPr/>
            </p:nvSpPr>
            <p:spPr bwMode="auto">
              <a:xfrm>
                <a:off x="6397242" y="956409"/>
                <a:ext cx="810090" cy="614417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91" name="正方形/長方形 890"/>
              <p:cNvSpPr/>
              <p:nvPr/>
            </p:nvSpPr>
            <p:spPr bwMode="auto">
              <a:xfrm>
                <a:off x="6446329" y="1004033"/>
                <a:ext cx="711916" cy="14085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2" name="正方形/長方形 891"/>
              <p:cNvSpPr/>
              <p:nvPr/>
            </p:nvSpPr>
            <p:spPr bwMode="auto">
              <a:xfrm>
                <a:off x="6487882" y="1004033"/>
                <a:ext cx="628811" cy="1408500"/>
              </a:xfrm>
              <a:prstGeom prst="rect">
                <a:avLst/>
              </a:prstGeom>
              <a:gradFill flip="none" rotWithShape="1">
                <a:gsLst>
                  <a:gs pos="0">
                    <a:schemeClr val="bg2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bg2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bg2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93" name="テキスト ボックス 892"/>
              <p:cNvSpPr txBox="1"/>
              <p:nvPr/>
            </p:nvSpPr>
            <p:spPr>
              <a:xfrm>
                <a:off x="6564104" y="795228"/>
                <a:ext cx="476366" cy="121601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lt"/>
                    <a:ea typeface="+mj-ea"/>
                  </a:rPr>
                  <a:t>A T M</a:t>
                </a:r>
                <a:endParaRPr kumimoji="1" lang="ja-JP" altLang="en-US" b="1" dirty="0">
                  <a:solidFill>
                    <a:schemeClr val="bg1"/>
                  </a:solidFill>
                  <a:latin typeface="+mj-lt"/>
                  <a:ea typeface="+mj-ea"/>
                </a:endParaRPr>
              </a:p>
            </p:txBody>
          </p:sp>
          <p:sp>
            <p:nvSpPr>
              <p:cNvPr id="894" name="角丸四角形 893"/>
              <p:cNvSpPr/>
              <p:nvPr/>
            </p:nvSpPr>
            <p:spPr bwMode="auto">
              <a:xfrm>
                <a:off x="6563455" y="1141522"/>
                <a:ext cx="477663" cy="348532"/>
              </a:xfrm>
              <a:prstGeom prst="roundRect">
                <a:avLst>
                  <a:gd name="adj" fmla="val 7657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5" name="角丸四角形 894"/>
              <p:cNvSpPr/>
              <p:nvPr/>
            </p:nvSpPr>
            <p:spPr bwMode="auto">
              <a:xfrm>
                <a:off x="6591631" y="1165855"/>
                <a:ext cx="421310" cy="301168"/>
              </a:xfrm>
              <a:prstGeom prst="roundRect">
                <a:avLst>
                  <a:gd name="adj" fmla="val 7657"/>
                </a:avLst>
              </a:prstGeom>
              <a:gradFill>
                <a:gsLst>
                  <a:gs pos="0">
                    <a:srgbClr val="00B0F0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6" name="正方形/長方形 895"/>
              <p:cNvSpPr/>
              <p:nvPr/>
            </p:nvSpPr>
            <p:spPr bwMode="auto">
              <a:xfrm>
                <a:off x="6446329" y="1002324"/>
                <a:ext cx="711916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7" name="角丸四角形 896"/>
              <p:cNvSpPr/>
              <p:nvPr/>
            </p:nvSpPr>
            <p:spPr bwMode="auto">
              <a:xfrm>
                <a:off x="6888215" y="1532048"/>
                <a:ext cx="152255" cy="152948"/>
              </a:xfrm>
              <a:prstGeom prst="roundRect">
                <a:avLst>
                  <a:gd name="adj" fmla="val 109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98" name="グループ化 897"/>
              <p:cNvGrpSpPr/>
              <p:nvPr/>
            </p:nvGrpSpPr>
            <p:grpSpPr>
              <a:xfrm>
                <a:off x="6572872" y="1635772"/>
                <a:ext cx="144285" cy="45719"/>
                <a:chOff x="3192330" y="1336632"/>
                <a:chExt cx="90010" cy="140285"/>
              </a:xfrm>
            </p:grpSpPr>
            <p:sp>
              <p:nvSpPr>
                <p:cNvPr id="915" name="正方形/長方形 914"/>
                <p:cNvSpPr/>
                <p:nvPr/>
              </p:nvSpPr>
              <p:spPr bwMode="auto">
                <a:xfrm>
                  <a:off x="3192330" y="1336632"/>
                  <a:ext cx="90010" cy="140285"/>
                </a:xfrm>
                <a:prstGeom prst="rect">
                  <a:avLst/>
                </a:prstGeom>
                <a:solidFill>
                  <a:schemeClr val="bg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6" name="正方形/長方形 915"/>
                <p:cNvSpPr/>
                <p:nvPr/>
              </p:nvSpPr>
              <p:spPr bwMode="auto">
                <a:xfrm>
                  <a:off x="3192330" y="1367113"/>
                  <a:ext cx="90010" cy="70142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99" name="グループ化 898"/>
              <p:cNvGrpSpPr/>
              <p:nvPr/>
            </p:nvGrpSpPr>
            <p:grpSpPr>
              <a:xfrm>
                <a:off x="6572873" y="1548142"/>
                <a:ext cx="90318" cy="45719"/>
                <a:chOff x="3192330" y="1336632"/>
                <a:chExt cx="90010" cy="140285"/>
              </a:xfrm>
            </p:grpSpPr>
            <p:sp>
              <p:nvSpPr>
                <p:cNvPr id="913" name="正方形/長方形 912"/>
                <p:cNvSpPr/>
                <p:nvPr/>
              </p:nvSpPr>
              <p:spPr bwMode="auto">
                <a:xfrm>
                  <a:off x="3192330" y="1336632"/>
                  <a:ext cx="90010" cy="140285"/>
                </a:xfrm>
                <a:prstGeom prst="rect">
                  <a:avLst/>
                </a:prstGeom>
                <a:solidFill>
                  <a:schemeClr val="bg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4" name="正方形/長方形 913"/>
                <p:cNvSpPr/>
                <p:nvPr/>
              </p:nvSpPr>
              <p:spPr bwMode="auto">
                <a:xfrm>
                  <a:off x="3192330" y="1367113"/>
                  <a:ext cx="90010" cy="70142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00" name="グループ化 899"/>
              <p:cNvGrpSpPr/>
              <p:nvPr/>
            </p:nvGrpSpPr>
            <p:grpSpPr>
              <a:xfrm>
                <a:off x="6918284" y="1546053"/>
                <a:ext cx="92116" cy="124938"/>
                <a:chOff x="7293260" y="1576521"/>
                <a:chExt cx="165734" cy="224789"/>
              </a:xfrm>
            </p:grpSpPr>
            <p:sp>
              <p:nvSpPr>
                <p:cNvPr id="901" name="正方形/長方形 900"/>
                <p:cNvSpPr/>
                <p:nvPr/>
              </p:nvSpPr>
              <p:spPr bwMode="auto">
                <a:xfrm>
                  <a:off x="7293260" y="1576521"/>
                  <a:ext cx="4571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2" name="正方形/長方形 901"/>
                <p:cNvSpPr/>
                <p:nvPr/>
              </p:nvSpPr>
              <p:spPr bwMode="auto">
                <a:xfrm>
                  <a:off x="7293260" y="1637481"/>
                  <a:ext cx="4571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3" name="正方形/長方形 902"/>
                <p:cNvSpPr/>
                <p:nvPr/>
              </p:nvSpPr>
              <p:spPr bwMode="auto">
                <a:xfrm>
                  <a:off x="7293260" y="1698441"/>
                  <a:ext cx="4571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4" name="正方形/長方形 903"/>
                <p:cNvSpPr/>
                <p:nvPr/>
              </p:nvSpPr>
              <p:spPr bwMode="auto">
                <a:xfrm>
                  <a:off x="7352315" y="1576521"/>
                  <a:ext cx="4571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5" name="正方形/長方形 904"/>
                <p:cNvSpPr/>
                <p:nvPr/>
              </p:nvSpPr>
              <p:spPr bwMode="auto">
                <a:xfrm>
                  <a:off x="7352315" y="1637481"/>
                  <a:ext cx="4571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6" name="正方形/長方形 905"/>
                <p:cNvSpPr/>
                <p:nvPr/>
              </p:nvSpPr>
              <p:spPr bwMode="auto">
                <a:xfrm>
                  <a:off x="7352315" y="1698441"/>
                  <a:ext cx="4571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7" name="正方形/長方形 906"/>
                <p:cNvSpPr/>
                <p:nvPr/>
              </p:nvSpPr>
              <p:spPr bwMode="auto">
                <a:xfrm>
                  <a:off x="7413275" y="1576521"/>
                  <a:ext cx="4571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8" name="正方形/長方形 907"/>
                <p:cNvSpPr/>
                <p:nvPr/>
              </p:nvSpPr>
              <p:spPr bwMode="auto">
                <a:xfrm>
                  <a:off x="7413275" y="1637481"/>
                  <a:ext cx="4571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9" name="正方形/長方形 908"/>
                <p:cNvSpPr/>
                <p:nvPr/>
              </p:nvSpPr>
              <p:spPr bwMode="auto">
                <a:xfrm>
                  <a:off x="7413275" y="1698441"/>
                  <a:ext cx="4571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0" name="正方形/長方形 909"/>
                <p:cNvSpPr/>
                <p:nvPr/>
              </p:nvSpPr>
              <p:spPr bwMode="auto">
                <a:xfrm>
                  <a:off x="7293260" y="1755591"/>
                  <a:ext cx="45719" cy="45719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1" name="正方形/長方形 910"/>
                <p:cNvSpPr/>
                <p:nvPr/>
              </p:nvSpPr>
              <p:spPr bwMode="auto">
                <a:xfrm>
                  <a:off x="7352315" y="1755591"/>
                  <a:ext cx="4571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2" name="正方形/長方形 911"/>
                <p:cNvSpPr/>
                <p:nvPr/>
              </p:nvSpPr>
              <p:spPr bwMode="auto">
                <a:xfrm>
                  <a:off x="7413275" y="1755591"/>
                  <a:ext cx="45719" cy="45719"/>
                </a:xfrm>
                <a:prstGeom prst="rect">
                  <a:avLst/>
                </a:prstGeom>
                <a:solidFill>
                  <a:srgbClr val="00B0F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53" name="グループ化 1352"/>
            <p:cNvGrpSpPr/>
            <p:nvPr/>
          </p:nvGrpSpPr>
          <p:grpSpPr>
            <a:xfrm>
              <a:off x="6547040" y="4998280"/>
              <a:ext cx="510491" cy="1373138"/>
              <a:chOff x="5644646" y="1002324"/>
              <a:chExt cx="553771" cy="1489553"/>
            </a:xfrm>
          </p:grpSpPr>
          <p:grpSp>
            <p:nvGrpSpPr>
              <p:cNvPr id="1354" name="グループ化 1353"/>
              <p:cNvGrpSpPr/>
              <p:nvPr/>
            </p:nvGrpSpPr>
            <p:grpSpPr>
              <a:xfrm>
                <a:off x="5644646" y="1002324"/>
                <a:ext cx="553771" cy="1489553"/>
                <a:chOff x="1037436" y="1002324"/>
                <a:chExt cx="553771" cy="1489553"/>
              </a:xfrm>
              <a:solidFill>
                <a:schemeClr val="tx1"/>
              </a:solidFill>
            </p:grpSpPr>
            <p:grpSp>
              <p:nvGrpSpPr>
                <p:cNvPr id="1363" name="グループ化 1362"/>
                <p:cNvGrpSpPr/>
                <p:nvPr/>
              </p:nvGrpSpPr>
              <p:grpSpPr>
                <a:xfrm>
                  <a:off x="1097813" y="1002324"/>
                  <a:ext cx="431815" cy="1489553"/>
                  <a:chOff x="453577" y="1176679"/>
                  <a:chExt cx="368073" cy="1269675"/>
                </a:xfrm>
                <a:grpFill/>
              </p:grpSpPr>
              <p:sp>
                <p:nvSpPr>
                  <p:cNvPr id="1366" name="円/楕円 1365"/>
                  <p:cNvSpPr/>
                  <p:nvPr/>
                </p:nvSpPr>
                <p:spPr bwMode="auto">
                  <a:xfrm>
                    <a:off x="488128" y="1176679"/>
                    <a:ext cx="298971" cy="298971"/>
                  </a:xfrm>
                  <a:prstGeom prst="ellipse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7" name="片側の 2 つの角を丸めた四角形 1366"/>
                  <p:cNvSpPr/>
                  <p:nvPr/>
                </p:nvSpPr>
                <p:spPr bwMode="auto">
                  <a:xfrm>
                    <a:off x="453577" y="1441719"/>
                    <a:ext cx="368073" cy="543166"/>
                  </a:xfrm>
                  <a:prstGeom prst="round2SameRect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8" name="台形 1367"/>
                  <p:cNvSpPr/>
                  <p:nvPr/>
                </p:nvSpPr>
                <p:spPr bwMode="auto">
                  <a:xfrm rot="10800000">
                    <a:off x="488127" y="1984884"/>
                    <a:ext cx="149485" cy="461470"/>
                  </a:xfrm>
                  <a:prstGeom prst="trapezoid">
                    <a:avLst>
                      <a:gd name="adj" fmla="val 19902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9" name="台形 1368"/>
                  <p:cNvSpPr/>
                  <p:nvPr/>
                </p:nvSpPr>
                <p:spPr bwMode="auto">
                  <a:xfrm rot="10800000">
                    <a:off x="635447" y="1984884"/>
                    <a:ext cx="149485" cy="461470"/>
                  </a:xfrm>
                  <a:prstGeom prst="trapezoid">
                    <a:avLst>
                      <a:gd name="adj" fmla="val 19902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64" name="角丸四角形 1363"/>
                <p:cNvSpPr/>
                <p:nvPr/>
              </p:nvSpPr>
              <p:spPr bwMode="auto">
                <a:xfrm rot="17537433">
                  <a:off x="884105" y="1461941"/>
                  <a:ext cx="435020" cy="128357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5" name="角丸四角形 1364"/>
                <p:cNvSpPr/>
                <p:nvPr/>
              </p:nvSpPr>
              <p:spPr bwMode="auto">
                <a:xfrm rot="4062567" flipH="1">
                  <a:off x="1309519" y="1461941"/>
                  <a:ext cx="435020" cy="128357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55" name="グループ化 1354"/>
              <p:cNvGrpSpPr/>
              <p:nvPr/>
            </p:nvGrpSpPr>
            <p:grpSpPr>
              <a:xfrm>
                <a:off x="5644646" y="1002324"/>
                <a:ext cx="553771" cy="1489553"/>
                <a:chOff x="1037436" y="1002324"/>
                <a:chExt cx="553771" cy="1489553"/>
              </a:xfrm>
              <a:solidFill>
                <a:srgbClr val="00B0F0"/>
              </a:solidFill>
            </p:grpSpPr>
            <p:grpSp>
              <p:nvGrpSpPr>
                <p:cNvPr id="1356" name="グループ化 1355"/>
                <p:cNvGrpSpPr/>
                <p:nvPr/>
              </p:nvGrpSpPr>
              <p:grpSpPr>
                <a:xfrm>
                  <a:off x="1097813" y="1002324"/>
                  <a:ext cx="431815" cy="1489553"/>
                  <a:chOff x="453577" y="1176679"/>
                  <a:chExt cx="368073" cy="1269675"/>
                </a:xfrm>
                <a:grpFill/>
              </p:grpSpPr>
              <p:sp>
                <p:nvSpPr>
                  <p:cNvPr id="1359" name="円/楕円 1358"/>
                  <p:cNvSpPr/>
                  <p:nvPr/>
                </p:nvSpPr>
                <p:spPr bwMode="auto">
                  <a:xfrm>
                    <a:off x="488128" y="1176679"/>
                    <a:ext cx="298971" cy="298971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0" name="片側の 2 つの角を丸めた四角形 1359"/>
                  <p:cNvSpPr/>
                  <p:nvPr/>
                </p:nvSpPr>
                <p:spPr bwMode="auto">
                  <a:xfrm>
                    <a:off x="453577" y="1441719"/>
                    <a:ext cx="368073" cy="543166"/>
                  </a:xfrm>
                  <a:prstGeom prst="round2SameRect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1" name="台形 1360"/>
                  <p:cNvSpPr/>
                  <p:nvPr/>
                </p:nvSpPr>
                <p:spPr bwMode="auto">
                  <a:xfrm rot="10800000">
                    <a:off x="488127" y="1984884"/>
                    <a:ext cx="149485" cy="461470"/>
                  </a:xfrm>
                  <a:prstGeom prst="trapezoid">
                    <a:avLst>
                      <a:gd name="adj" fmla="val 19902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2" name="台形 1361"/>
                  <p:cNvSpPr/>
                  <p:nvPr/>
                </p:nvSpPr>
                <p:spPr bwMode="auto">
                  <a:xfrm rot="10800000">
                    <a:off x="635447" y="1984884"/>
                    <a:ext cx="149485" cy="461470"/>
                  </a:xfrm>
                  <a:prstGeom prst="trapezoid">
                    <a:avLst>
                      <a:gd name="adj" fmla="val 19902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57" name="角丸四角形 1356"/>
                <p:cNvSpPr/>
                <p:nvPr/>
              </p:nvSpPr>
              <p:spPr bwMode="auto">
                <a:xfrm rot="17537433">
                  <a:off x="884105" y="1461941"/>
                  <a:ext cx="435020" cy="128357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8" name="角丸四角形 1357"/>
                <p:cNvSpPr/>
                <p:nvPr/>
              </p:nvSpPr>
              <p:spPr bwMode="auto">
                <a:xfrm rot="4062567" flipH="1">
                  <a:off x="1309519" y="1461941"/>
                  <a:ext cx="435020" cy="128357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24862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グループ化 37"/>
          <p:cNvGrpSpPr/>
          <p:nvPr/>
        </p:nvGrpSpPr>
        <p:grpSpPr>
          <a:xfrm>
            <a:off x="801665" y="806404"/>
            <a:ext cx="1011860" cy="1685473"/>
            <a:chOff x="801665" y="806404"/>
            <a:chExt cx="1011860" cy="1685473"/>
          </a:xfrm>
        </p:grpSpPr>
        <p:grpSp>
          <p:nvGrpSpPr>
            <p:cNvPr id="428" name="グループ化 427"/>
            <p:cNvGrpSpPr/>
            <p:nvPr/>
          </p:nvGrpSpPr>
          <p:grpSpPr>
            <a:xfrm>
              <a:off x="801665" y="806404"/>
              <a:ext cx="1011860" cy="1632485"/>
              <a:chOff x="801665" y="806404"/>
              <a:chExt cx="1011860" cy="1632485"/>
            </a:xfrm>
          </p:grpSpPr>
          <p:sp>
            <p:nvSpPr>
              <p:cNvPr id="18" name="正方形/長方形 17"/>
              <p:cNvSpPr/>
              <p:nvPr/>
            </p:nvSpPr>
            <p:spPr bwMode="auto">
              <a:xfrm>
                <a:off x="857545" y="2291569"/>
                <a:ext cx="900100" cy="147320"/>
              </a:xfrm>
              <a:prstGeom prst="rect">
                <a:avLst/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角丸四角形 110"/>
              <p:cNvSpPr/>
              <p:nvPr/>
            </p:nvSpPr>
            <p:spPr bwMode="auto">
              <a:xfrm>
                <a:off x="857545" y="1715725"/>
                <a:ext cx="900100" cy="633156"/>
              </a:xfrm>
              <a:prstGeom prst="roundRect">
                <a:avLst>
                  <a:gd name="adj" fmla="val 0"/>
                </a:avLst>
              </a:prstGeom>
              <a:solidFill>
                <a:schemeClr val="bg2">
                  <a:lumMod val="20000"/>
                  <a:lumOff val="8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角丸四角形 14"/>
              <p:cNvSpPr/>
              <p:nvPr/>
            </p:nvSpPr>
            <p:spPr bwMode="auto">
              <a:xfrm>
                <a:off x="857545" y="806405"/>
                <a:ext cx="900100" cy="575144"/>
              </a:xfrm>
              <a:prstGeom prst="roundRect">
                <a:avLst>
                  <a:gd name="adj" fmla="val 3968"/>
                </a:avLst>
              </a:pr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角丸四角形 15"/>
              <p:cNvSpPr/>
              <p:nvPr/>
            </p:nvSpPr>
            <p:spPr bwMode="auto">
              <a:xfrm>
                <a:off x="857545" y="953725"/>
                <a:ext cx="900100" cy="594144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角丸四角形 16"/>
              <p:cNvSpPr/>
              <p:nvPr/>
            </p:nvSpPr>
            <p:spPr bwMode="auto">
              <a:xfrm>
                <a:off x="801665" y="806404"/>
                <a:ext cx="55880" cy="1632485"/>
              </a:xfrm>
              <a:prstGeom prst="roundRect">
                <a:avLst>
                  <a:gd name="adj" fmla="val 3968"/>
                </a:avLst>
              </a:prstGeom>
              <a:gradFill flip="none" rotWithShape="1">
                <a:gsLst>
                  <a:gs pos="0">
                    <a:srgbClr val="00B0F0">
                      <a:tint val="66000"/>
                      <a:satMod val="160000"/>
                    </a:srgbClr>
                  </a:gs>
                  <a:gs pos="50000">
                    <a:srgbClr val="00B0F0">
                      <a:tint val="44500"/>
                      <a:satMod val="160000"/>
                    </a:srgbClr>
                  </a:gs>
                  <a:gs pos="100000">
                    <a:srgbClr val="00B0F0">
                      <a:tint val="23500"/>
                      <a:satMod val="160000"/>
                    </a:srgbClr>
                  </a:gs>
                </a:gsLst>
                <a:lin ang="270000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角丸四角形 18"/>
              <p:cNvSpPr/>
              <p:nvPr/>
            </p:nvSpPr>
            <p:spPr bwMode="auto">
              <a:xfrm>
                <a:off x="1757645" y="806404"/>
                <a:ext cx="55880" cy="1632485"/>
              </a:xfrm>
              <a:prstGeom prst="roundRect">
                <a:avLst>
                  <a:gd name="adj" fmla="val 3968"/>
                </a:avLst>
              </a:prstGeom>
              <a:gradFill flip="none" rotWithShape="1">
                <a:gsLst>
                  <a:gs pos="0">
                    <a:srgbClr val="00B0F0">
                      <a:tint val="66000"/>
                      <a:satMod val="160000"/>
                    </a:srgbClr>
                  </a:gs>
                  <a:gs pos="50000">
                    <a:srgbClr val="00B0F0">
                      <a:tint val="44500"/>
                      <a:satMod val="160000"/>
                    </a:srgbClr>
                  </a:gs>
                  <a:gs pos="100000">
                    <a:srgbClr val="00B0F0">
                      <a:tint val="23500"/>
                      <a:satMod val="160000"/>
                    </a:srgbClr>
                  </a:gs>
                </a:gsLst>
                <a:lin ang="270000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" name="グループ化 22"/>
              <p:cNvGrpSpPr/>
              <p:nvPr/>
            </p:nvGrpSpPr>
            <p:grpSpPr>
              <a:xfrm>
                <a:off x="801665" y="1428196"/>
                <a:ext cx="1011860" cy="1010693"/>
                <a:chOff x="801665" y="1428196"/>
                <a:chExt cx="1011860" cy="1632485"/>
              </a:xfrm>
            </p:grpSpPr>
            <p:sp>
              <p:nvSpPr>
                <p:cNvPr id="21" name="角丸四角形 20"/>
                <p:cNvSpPr/>
                <p:nvPr/>
              </p:nvSpPr>
              <p:spPr bwMode="auto">
                <a:xfrm>
                  <a:off x="801665" y="1428196"/>
                  <a:ext cx="55880" cy="1632485"/>
                </a:xfrm>
                <a:prstGeom prst="roundRect">
                  <a:avLst>
                    <a:gd name="adj" fmla="val 3968"/>
                  </a:avLst>
                </a:pr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角丸四角形 21"/>
                <p:cNvSpPr/>
                <p:nvPr/>
              </p:nvSpPr>
              <p:spPr bwMode="auto">
                <a:xfrm>
                  <a:off x="1757645" y="1428196"/>
                  <a:ext cx="55880" cy="1632485"/>
                </a:xfrm>
                <a:prstGeom prst="roundRect">
                  <a:avLst>
                    <a:gd name="adj" fmla="val 3968"/>
                  </a:avLst>
                </a:pr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" name="テキスト ボックス 23"/>
              <p:cNvSpPr txBox="1"/>
              <p:nvPr/>
            </p:nvSpPr>
            <p:spPr>
              <a:xfrm>
                <a:off x="1060067" y="815739"/>
                <a:ext cx="495055" cy="121601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lt"/>
                    <a:ea typeface="+mj-ea"/>
                  </a:rPr>
                  <a:t>A T M</a:t>
                </a:r>
                <a:endParaRPr kumimoji="1" lang="ja-JP" altLang="en-US" b="1" dirty="0">
                  <a:solidFill>
                    <a:schemeClr val="bg1"/>
                  </a:solidFill>
                  <a:latin typeface="+mj-lt"/>
                  <a:ea typeface="+mj-ea"/>
                </a:endParaRPr>
              </a:p>
            </p:txBody>
          </p:sp>
          <p:sp>
            <p:nvSpPr>
              <p:cNvPr id="25" name="正方形/長方形 24"/>
              <p:cNvSpPr/>
              <p:nvPr/>
            </p:nvSpPr>
            <p:spPr bwMode="auto">
              <a:xfrm>
                <a:off x="998220" y="1043735"/>
                <a:ext cx="618750" cy="326758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角丸四角形 25"/>
              <p:cNvSpPr/>
              <p:nvPr/>
            </p:nvSpPr>
            <p:spPr bwMode="auto">
              <a:xfrm>
                <a:off x="857545" y="1547869"/>
                <a:ext cx="900100" cy="170942"/>
              </a:xfrm>
              <a:prstGeom prst="roundRect">
                <a:avLst>
                  <a:gd name="adj" fmla="val 0"/>
                </a:avLst>
              </a:prstGeom>
              <a:gradFill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5400000" scaled="0"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" name="角丸四角形 26"/>
              <p:cNvSpPr/>
              <p:nvPr/>
            </p:nvSpPr>
            <p:spPr bwMode="auto">
              <a:xfrm>
                <a:off x="1066806" y="1718811"/>
                <a:ext cx="481578" cy="630070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3" name="グループ化 82"/>
              <p:cNvGrpSpPr/>
              <p:nvPr/>
            </p:nvGrpSpPr>
            <p:grpSpPr>
              <a:xfrm>
                <a:off x="980845" y="1569853"/>
                <a:ext cx="653498" cy="117614"/>
                <a:chOff x="2747756" y="1479025"/>
                <a:chExt cx="653498" cy="154315"/>
              </a:xfrm>
            </p:grpSpPr>
            <p:grpSp>
              <p:nvGrpSpPr>
                <p:cNvPr id="84" name="グループ化 83"/>
                <p:cNvGrpSpPr/>
                <p:nvPr/>
              </p:nvGrpSpPr>
              <p:grpSpPr>
                <a:xfrm>
                  <a:off x="3213345" y="1543933"/>
                  <a:ext cx="187909" cy="89407"/>
                  <a:chOff x="3213345" y="1372913"/>
                  <a:chExt cx="187909" cy="104003"/>
                </a:xfrm>
              </p:grpSpPr>
              <p:sp>
                <p:nvSpPr>
                  <p:cNvPr id="89" name="正方形/長方形 88"/>
                  <p:cNvSpPr/>
                  <p:nvPr/>
                </p:nvSpPr>
                <p:spPr bwMode="auto">
                  <a:xfrm>
                    <a:off x="3213345" y="1372913"/>
                    <a:ext cx="187909" cy="104003"/>
                  </a:xfrm>
                  <a:prstGeom prst="rect">
                    <a:avLst/>
                  </a:prstGeom>
                  <a:solidFill>
                    <a:schemeClr val="tx1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90" name="グループ化 89"/>
                  <p:cNvGrpSpPr/>
                  <p:nvPr/>
                </p:nvGrpSpPr>
                <p:grpSpPr>
                  <a:xfrm>
                    <a:off x="3224070" y="1380487"/>
                    <a:ext cx="166459" cy="91565"/>
                    <a:chOff x="3219255" y="1336631"/>
                    <a:chExt cx="166459" cy="91565"/>
                  </a:xfrm>
                </p:grpSpPr>
                <p:grpSp>
                  <p:nvGrpSpPr>
                    <p:cNvPr id="91" name="グループ化 90"/>
                    <p:cNvGrpSpPr/>
                    <p:nvPr/>
                  </p:nvGrpSpPr>
                  <p:grpSpPr>
                    <a:xfrm>
                      <a:off x="3219255" y="1336631"/>
                      <a:ext cx="33016" cy="91565"/>
                      <a:chOff x="3227655" y="1322057"/>
                      <a:chExt cx="45719" cy="96060"/>
                    </a:xfrm>
                  </p:grpSpPr>
                  <p:sp>
                    <p:nvSpPr>
                      <p:cNvPr id="104" name="正方形/長方形 103"/>
                      <p:cNvSpPr/>
                      <p:nvPr/>
                    </p:nvSpPr>
                    <p:spPr bwMode="auto">
                      <a:xfrm>
                        <a:off x="3227655" y="1322057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05" name="正方形/長方形 104"/>
                      <p:cNvSpPr/>
                      <p:nvPr/>
                    </p:nvSpPr>
                    <p:spPr bwMode="auto">
                      <a:xfrm>
                        <a:off x="3227655" y="1347633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06" name="正方形/長方形 105"/>
                      <p:cNvSpPr/>
                      <p:nvPr/>
                    </p:nvSpPr>
                    <p:spPr bwMode="auto">
                      <a:xfrm>
                        <a:off x="3227655" y="1372398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92" name="グループ化 91"/>
                    <p:cNvGrpSpPr/>
                    <p:nvPr/>
                  </p:nvGrpSpPr>
                  <p:grpSpPr>
                    <a:xfrm>
                      <a:off x="3263736" y="1336631"/>
                      <a:ext cx="33016" cy="91565"/>
                      <a:chOff x="3227655" y="1322057"/>
                      <a:chExt cx="45719" cy="96060"/>
                    </a:xfrm>
                  </p:grpSpPr>
                  <p:sp>
                    <p:nvSpPr>
                      <p:cNvPr id="101" name="正方形/長方形 100"/>
                      <p:cNvSpPr/>
                      <p:nvPr/>
                    </p:nvSpPr>
                    <p:spPr bwMode="auto">
                      <a:xfrm>
                        <a:off x="3227655" y="1322057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02" name="正方形/長方形 101"/>
                      <p:cNvSpPr/>
                      <p:nvPr/>
                    </p:nvSpPr>
                    <p:spPr bwMode="auto">
                      <a:xfrm>
                        <a:off x="3227655" y="1347633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03" name="正方形/長方形 102"/>
                      <p:cNvSpPr/>
                      <p:nvPr/>
                    </p:nvSpPr>
                    <p:spPr bwMode="auto">
                      <a:xfrm>
                        <a:off x="3227655" y="1372398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93" name="グループ化 92"/>
                    <p:cNvGrpSpPr/>
                    <p:nvPr/>
                  </p:nvGrpSpPr>
                  <p:grpSpPr>
                    <a:xfrm>
                      <a:off x="3308217" y="1336631"/>
                      <a:ext cx="33016" cy="91565"/>
                      <a:chOff x="3227655" y="1322057"/>
                      <a:chExt cx="45719" cy="96060"/>
                    </a:xfrm>
                  </p:grpSpPr>
                  <p:sp>
                    <p:nvSpPr>
                      <p:cNvPr id="98" name="正方形/長方形 97"/>
                      <p:cNvSpPr/>
                      <p:nvPr/>
                    </p:nvSpPr>
                    <p:spPr bwMode="auto">
                      <a:xfrm>
                        <a:off x="3227655" y="1322057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9" name="正方形/長方形 98"/>
                      <p:cNvSpPr/>
                      <p:nvPr/>
                    </p:nvSpPr>
                    <p:spPr bwMode="auto">
                      <a:xfrm>
                        <a:off x="3227655" y="1347633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00" name="正方形/長方形 99"/>
                      <p:cNvSpPr/>
                      <p:nvPr/>
                    </p:nvSpPr>
                    <p:spPr bwMode="auto">
                      <a:xfrm>
                        <a:off x="3227655" y="1372398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94" name="グループ化 93"/>
                    <p:cNvGrpSpPr/>
                    <p:nvPr/>
                  </p:nvGrpSpPr>
                  <p:grpSpPr>
                    <a:xfrm>
                      <a:off x="3352698" y="1336631"/>
                      <a:ext cx="33016" cy="91565"/>
                      <a:chOff x="3227655" y="1322057"/>
                      <a:chExt cx="45719" cy="96060"/>
                    </a:xfrm>
                  </p:grpSpPr>
                  <p:sp>
                    <p:nvSpPr>
                      <p:cNvPr id="95" name="正方形/長方形 94"/>
                      <p:cNvSpPr/>
                      <p:nvPr/>
                    </p:nvSpPr>
                    <p:spPr bwMode="auto">
                      <a:xfrm>
                        <a:off x="3227655" y="1322057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6" name="正方形/長方形 95"/>
                      <p:cNvSpPr/>
                      <p:nvPr/>
                    </p:nvSpPr>
                    <p:spPr bwMode="auto">
                      <a:xfrm>
                        <a:off x="3227655" y="1347633"/>
                        <a:ext cx="45719" cy="45719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7" name="正方形/長方形 96"/>
                      <p:cNvSpPr/>
                      <p:nvPr/>
                    </p:nvSpPr>
                    <p:spPr bwMode="auto">
                      <a:xfrm>
                        <a:off x="3227655" y="1372398"/>
                        <a:ext cx="45719" cy="45719"/>
                      </a:xfrm>
                      <a:prstGeom prst="rect">
                        <a:avLst/>
                      </a:prstGeom>
                      <a:solidFill>
                        <a:srgbClr val="00B0F0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</p:grpSp>
            <p:grpSp>
              <p:nvGrpSpPr>
                <p:cNvPr id="85" name="グループ化 84"/>
                <p:cNvGrpSpPr/>
                <p:nvPr/>
              </p:nvGrpSpPr>
              <p:grpSpPr>
                <a:xfrm>
                  <a:off x="3213344" y="1479900"/>
                  <a:ext cx="187909" cy="50877"/>
                  <a:chOff x="3192330" y="1336632"/>
                  <a:chExt cx="90010" cy="140285"/>
                </a:xfrm>
              </p:grpSpPr>
              <p:sp>
                <p:nvSpPr>
                  <p:cNvPr id="87" name="正方形/長方形 86"/>
                  <p:cNvSpPr/>
                  <p:nvPr/>
                </p:nvSpPr>
                <p:spPr bwMode="auto">
                  <a:xfrm>
                    <a:off x="3192330" y="1336632"/>
                    <a:ext cx="90010" cy="140285"/>
                  </a:xfrm>
                  <a:prstGeom prst="rect">
                    <a:avLst/>
                  </a:prstGeom>
                  <a:solidFill>
                    <a:schemeClr val="bg2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" name="正方形/長方形 87"/>
                  <p:cNvSpPr/>
                  <p:nvPr/>
                </p:nvSpPr>
                <p:spPr bwMode="auto">
                  <a:xfrm>
                    <a:off x="3192330" y="1367113"/>
                    <a:ext cx="90010" cy="70142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6" name="角丸四角形 85"/>
                <p:cNvSpPr/>
                <p:nvPr/>
              </p:nvSpPr>
              <p:spPr>
                <a:xfrm>
                  <a:off x="2747756" y="1479025"/>
                  <a:ext cx="405044" cy="140285"/>
                </a:xfrm>
                <a:prstGeom prst="roundRect">
                  <a:avLst/>
                </a:prstGeom>
                <a:gradFill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5400000" scaled="0"/>
                </a:gra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07" name="グループ化 106"/>
              <p:cNvGrpSpPr/>
              <p:nvPr/>
            </p:nvGrpSpPr>
            <p:grpSpPr>
              <a:xfrm>
                <a:off x="980845" y="1442910"/>
                <a:ext cx="187909" cy="50877"/>
                <a:chOff x="3192330" y="1336632"/>
                <a:chExt cx="90010" cy="140285"/>
              </a:xfrm>
            </p:grpSpPr>
            <p:sp>
              <p:nvSpPr>
                <p:cNvPr id="108" name="正方形/長方形 107"/>
                <p:cNvSpPr/>
                <p:nvPr/>
              </p:nvSpPr>
              <p:spPr bwMode="auto">
                <a:xfrm>
                  <a:off x="3192330" y="1336632"/>
                  <a:ext cx="90010" cy="140285"/>
                </a:xfrm>
                <a:prstGeom prst="rect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正方形/長方形 108"/>
                <p:cNvSpPr/>
                <p:nvPr/>
              </p:nvSpPr>
              <p:spPr bwMode="auto">
                <a:xfrm>
                  <a:off x="3192330" y="1367113"/>
                  <a:ext cx="90010" cy="70142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48" name="グループ化 947"/>
            <p:cNvGrpSpPr/>
            <p:nvPr/>
          </p:nvGrpSpPr>
          <p:grpSpPr>
            <a:xfrm>
              <a:off x="1037135" y="1002324"/>
              <a:ext cx="553771" cy="1489553"/>
              <a:chOff x="1037436" y="1002324"/>
              <a:chExt cx="553771" cy="1489553"/>
            </a:xfrm>
            <a:solidFill>
              <a:schemeClr val="tx1"/>
            </a:solidFill>
          </p:grpSpPr>
          <p:grpSp>
            <p:nvGrpSpPr>
              <p:cNvPr id="30" name="グループ化 29"/>
              <p:cNvGrpSpPr/>
              <p:nvPr/>
            </p:nvGrpSpPr>
            <p:grpSpPr>
              <a:xfrm>
                <a:off x="1097813" y="1002324"/>
                <a:ext cx="431815" cy="1489553"/>
                <a:chOff x="453577" y="1176679"/>
                <a:chExt cx="368073" cy="1269675"/>
              </a:xfrm>
              <a:grpFill/>
            </p:grpSpPr>
            <p:sp>
              <p:nvSpPr>
                <p:cNvPr id="13" name="円/楕円 12"/>
                <p:cNvSpPr/>
                <p:nvPr/>
              </p:nvSpPr>
              <p:spPr bwMode="auto">
                <a:xfrm>
                  <a:off x="488128" y="1176679"/>
                  <a:ext cx="298971" cy="298971"/>
                </a:xfrm>
                <a:prstGeom prst="ellipse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片側の 2 つの角を丸めた四角形 13"/>
                <p:cNvSpPr/>
                <p:nvPr/>
              </p:nvSpPr>
              <p:spPr bwMode="auto">
                <a:xfrm>
                  <a:off x="453577" y="1441719"/>
                  <a:ext cx="368073" cy="543166"/>
                </a:xfrm>
                <a:prstGeom prst="round2SameRect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台形 28"/>
                <p:cNvSpPr/>
                <p:nvPr/>
              </p:nvSpPr>
              <p:spPr bwMode="auto">
                <a:xfrm rot="10800000">
                  <a:off x="488127" y="1984884"/>
                  <a:ext cx="149485" cy="461470"/>
                </a:xfrm>
                <a:prstGeom prst="trapezoid">
                  <a:avLst>
                    <a:gd name="adj" fmla="val 19902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7" name="台形 916"/>
                <p:cNvSpPr/>
                <p:nvPr/>
              </p:nvSpPr>
              <p:spPr bwMode="auto">
                <a:xfrm rot="10800000">
                  <a:off x="635447" y="1984884"/>
                  <a:ext cx="149485" cy="461470"/>
                </a:xfrm>
                <a:prstGeom prst="trapezoid">
                  <a:avLst>
                    <a:gd name="adj" fmla="val 19902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1" name="角丸四角形 30"/>
              <p:cNvSpPr/>
              <p:nvPr/>
            </p:nvSpPr>
            <p:spPr bwMode="auto">
              <a:xfrm rot="17537433">
                <a:off x="884105" y="1461941"/>
                <a:ext cx="435020" cy="128357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4" name="角丸四角形 923"/>
              <p:cNvSpPr/>
              <p:nvPr/>
            </p:nvSpPr>
            <p:spPr bwMode="auto">
              <a:xfrm rot="4062567" flipH="1">
                <a:off x="1309519" y="1461941"/>
                <a:ext cx="435020" cy="128357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1" name="グループ化 50"/>
          <p:cNvGrpSpPr/>
          <p:nvPr/>
        </p:nvGrpSpPr>
        <p:grpSpPr>
          <a:xfrm>
            <a:off x="801665" y="2741884"/>
            <a:ext cx="1011860" cy="1704270"/>
            <a:chOff x="801665" y="2741884"/>
            <a:chExt cx="1011860" cy="1704270"/>
          </a:xfrm>
        </p:grpSpPr>
        <p:grpSp>
          <p:nvGrpSpPr>
            <p:cNvPr id="429" name="グループ化 428"/>
            <p:cNvGrpSpPr/>
            <p:nvPr/>
          </p:nvGrpSpPr>
          <p:grpSpPr>
            <a:xfrm>
              <a:off x="801665" y="2741884"/>
              <a:ext cx="1011860" cy="1632485"/>
              <a:chOff x="801665" y="806404"/>
              <a:chExt cx="1011860" cy="1632485"/>
            </a:xfrm>
          </p:grpSpPr>
          <p:sp>
            <p:nvSpPr>
              <p:cNvPr id="430" name="正方形/長方形 429"/>
              <p:cNvSpPr/>
              <p:nvPr/>
            </p:nvSpPr>
            <p:spPr bwMode="auto">
              <a:xfrm>
                <a:off x="857545" y="2291569"/>
                <a:ext cx="900100" cy="147320"/>
              </a:xfrm>
              <a:prstGeom prst="rect">
                <a:avLst/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角丸四角形 430"/>
              <p:cNvSpPr/>
              <p:nvPr/>
            </p:nvSpPr>
            <p:spPr bwMode="auto">
              <a:xfrm>
                <a:off x="857545" y="1715725"/>
                <a:ext cx="900100" cy="633156"/>
              </a:xfrm>
              <a:prstGeom prst="roundRect">
                <a:avLst>
                  <a:gd name="adj" fmla="val 0"/>
                </a:avLst>
              </a:prstGeom>
              <a:solidFill>
                <a:schemeClr val="bg2">
                  <a:lumMod val="20000"/>
                  <a:lumOff val="8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角丸四角形 431"/>
              <p:cNvSpPr/>
              <p:nvPr/>
            </p:nvSpPr>
            <p:spPr bwMode="auto">
              <a:xfrm>
                <a:off x="857545" y="806405"/>
                <a:ext cx="900100" cy="575144"/>
              </a:xfrm>
              <a:prstGeom prst="roundRect">
                <a:avLst>
                  <a:gd name="adj" fmla="val 3968"/>
                </a:avLst>
              </a:prstGeom>
              <a:solidFill>
                <a:srgbClr val="0070C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角丸四角形 432"/>
              <p:cNvSpPr/>
              <p:nvPr/>
            </p:nvSpPr>
            <p:spPr bwMode="auto">
              <a:xfrm>
                <a:off x="857545" y="953725"/>
                <a:ext cx="900100" cy="594144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4" name="角丸四角形 433"/>
              <p:cNvSpPr/>
              <p:nvPr/>
            </p:nvSpPr>
            <p:spPr bwMode="auto">
              <a:xfrm>
                <a:off x="801665" y="806404"/>
                <a:ext cx="55880" cy="1632485"/>
              </a:xfrm>
              <a:prstGeom prst="roundRect">
                <a:avLst>
                  <a:gd name="adj" fmla="val 3968"/>
                </a:avLst>
              </a:prstGeom>
              <a:gradFill flip="none" rotWithShape="1">
                <a:gsLst>
                  <a:gs pos="0">
                    <a:srgbClr val="00B0F0">
                      <a:tint val="66000"/>
                      <a:satMod val="160000"/>
                    </a:srgbClr>
                  </a:gs>
                  <a:gs pos="50000">
                    <a:srgbClr val="00B0F0">
                      <a:tint val="44500"/>
                      <a:satMod val="160000"/>
                    </a:srgbClr>
                  </a:gs>
                  <a:gs pos="100000">
                    <a:srgbClr val="00B0F0">
                      <a:tint val="23500"/>
                      <a:satMod val="160000"/>
                    </a:srgbClr>
                  </a:gs>
                </a:gsLst>
                <a:lin ang="270000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角丸四角形 434"/>
              <p:cNvSpPr/>
              <p:nvPr/>
            </p:nvSpPr>
            <p:spPr bwMode="auto">
              <a:xfrm>
                <a:off x="1757645" y="806404"/>
                <a:ext cx="55880" cy="1632485"/>
              </a:xfrm>
              <a:prstGeom prst="roundRect">
                <a:avLst>
                  <a:gd name="adj" fmla="val 3968"/>
                </a:avLst>
              </a:prstGeom>
              <a:gradFill flip="none" rotWithShape="1">
                <a:gsLst>
                  <a:gs pos="0">
                    <a:srgbClr val="00B0F0">
                      <a:tint val="66000"/>
                      <a:satMod val="160000"/>
                    </a:srgbClr>
                  </a:gs>
                  <a:gs pos="50000">
                    <a:srgbClr val="00B0F0">
                      <a:tint val="44500"/>
                      <a:satMod val="160000"/>
                    </a:srgbClr>
                  </a:gs>
                  <a:gs pos="100000">
                    <a:srgbClr val="00B0F0">
                      <a:tint val="23500"/>
                      <a:satMod val="160000"/>
                    </a:srgbClr>
                  </a:gs>
                </a:gsLst>
                <a:lin ang="270000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36" name="グループ化 435"/>
              <p:cNvGrpSpPr/>
              <p:nvPr/>
            </p:nvGrpSpPr>
            <p:grpSpPr>
              <a:xfrm>
                <a:off x="801665" y="1428196"/>
                <a:ext cx="1011860" cy="1010693"/>
                <a:chOff x="801665" y="1428196"/>
                <a:chExt cx="1011860" cy="1632485"/>
              </a:xfrm>
            </p:grpSpPr>
            <p:sp>
              <p:nvSpPr>
                <p:cNvPr id="468" name="角丸四角形 467"/>
                <p:cNvSpPr/>
                <p:nvPr/>
              </p:nvSpPr>
              <p:spPr bwMode="auto">
                <a:xfrm>
                  <a:off x="801665" y="1428196"/>
                  <a:ext cx="55880" cy="1632485"/>
                </a:xfrm>
                <a:prstGeom prst="roundRect">
                  <a:avLst>
                    <a:gd name="adj" fmla="val 3968"/>
                  </a:avLst>
                </a:pr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9" name="角丸四角形 468"/>
                <p:cNvSpPr/>
                <p:nvPr/>
              </p:nvSpPr>
              <p:spPr bwMode="auto">
                <a:xfrm>
                  <a:off x="1757645" y="1428196"/>
                  <a:ext cx="55880" cy="1632485"/>
                </a:xfrm>
                <a:prstGeom prst="roundRect">
                  <a:avLst>
                    <a:gd name="adj" fmla="val 3968"/>
                  </a:avLst>
                </a:pr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37" name="テキスト ボックス 436"/>
              <p:cNvSpPr txBox="1"/>
              <p:nvPr/>
            </p:nvSpPr>
            <p:spPr>
              <a:xfrm>
                <a:off x="1060067" y="815739"/>
                <a:ext cx="495055" cy="121601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lt"/>
                    <a:ea typeface="+mj-ea"/>
                  </a:rPr>
                  <a:t>A T M</a:t>
                </a:r>
                <a:endParaRPr kumimoji="1" lang="ja-JP" altLang="en-US" b="1" dirty="0">
                  <a:solidFill>
                    <a:schemeClr val="bg1"/>
                  </a:solidFill>
                  <a:latin typeface="+mj-lt"/>
                  <a:ea typeface="+mj-ea"/>
                </a:endParaRPr>
              </a:p>
            </p:txBody>
          </p:sp>
          <p:sp>
            <p:nvSpPr>
              <p:cNvPr id="438" name="正方形/長方形 437"/>
              <p:cNvSpPr/>
              <p:nvPr/>
            </p:nvSpPr>
            <p:spPr bwMode="auto">
              <a:xfrm>
                <a:off x="998220" y="1043735"/>
                <a:ext cx="618750" cy="326758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角丸四角形 438"/>
              <p:cNvSpPr/>
              <p:nvPr/>
            </p:nvSpPr>
            <p:spPr bwMode="auto">
              <a:xfrm>
                <a:off x="857545" y="1547869"/>
                <a:ext cx="900100" cy="170942"/>
              </a:xfrm>
              <a:prstGeom prst="roundRect">
                <a:avLst>
                  <a:gd name="adj" fmla="val 0"/>
                </a:avLst>
              </a:prstGeom>
              <a:gradFill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5400000" scaled="0"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0" name="角丸四角形 439"/>
              <p:cNvSpPr/>
              <p:nvPr/>
            </p:nvSpPr>
            <p:spPr bwMode="auto">
              <a:xfrm>
                <a:off x="1066806" y="1718811"/>
                <a:ext cx="481578" cy="630070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41" name="グループ化 440"/>
              <p:cNvGrpSpPr/>
              <p:nvPr/>
            </p:nvGrpSpPr>
            <p:grpSpPr>
              <a:xfrm>
                <a:off x="980845" y="1569853"/>
                <a:ext cx="653498" cy="117614"/>
                <a:chOff x="2747756" y="1479025"/>
                <a:chExt cx="653498" cy="154315"/>
              </a:xfrm>
            </p:grpSpPr>
            <p:grpSp>
              <p:nvGrpSpPr>
                <p:cNvPr id="445" name="グループ化 444"/>
                <p:cNvGrpSpPr/>
                <p:nvPr/>
              </p:nvGrpSpPr>
              <p:grpSpPr>
                <a:xfrm>
                  <a:off x="3213345" y="1543933"/>
                  <a:ext cx="187909" cy="89407"/>
                  <a:chOff x="3213345" y="1372913"/>
                  <a:chExt cx="187909" cy="104003"/>
                </a:xfrm>
              </p:grpSpPr>
              <p:sp>
                <p:nvSpPr>
                  <p:cNvPr id="450" name="正方形/長方形 449"/>
                  <p:cNvSpPr/>
                  <p:nvPr/>
                </p:nvSpPr>
                <p:spPr bwMode="auto">
                  <a:xfrm>
                    <a:off x="3213345" y="1372913"/>
                    <a:ext cx="187909" cy="104003"/>
                  </a:xfrm>
                  <a:prstGeom prst="rect">
                    <a:avLst/>
                  </a:prstGeom>
                  <a:solidFill>
                    <a:schemeClr val="tx1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51" name="グループ化 450"/>
                  <p:cNvGrpSpPr/>
                  <p:nvPr/>
                </p:nvGrpSpPr>
                <p:grpSpPr>
                  <a:xfrm>
                    <a:off x="3224070" y="1380487"/>
                    <a:ext cx="166459" cy="91565"/>
                    <a:chOff x="3219255" y="1336631"/>
                    <a:chExt cx="166459" cy="91565"/>
                  </a:xfrm>
                </p:grpSpPr>
                <p:grpSp>
                  <p:nvGrpSpPr>
                    <p:cNvPr id="452" name="グループ化 451"/>
                    <p:cNvGrpSpPr/>
                    <p:nvPr/>
                  </p:nvGrpSpPr>
                  <p:grpSpPr>
                    <a:xfrm>
                      <a:off x="3219255" y="1336631"/>
                      <a:ext cx="33016" cy="91565"/>
                      <a:chOff x="3227655" y="1322057"/>
                      <a:chExt cx="45719" cy="96060"/>
                    </a:xfrm>
                  </p:grpSpPr>
                  <p:sp>
                    <p:nvSpPr>
                      <p:cNvPr id="465" name="正方形/長方形 464"/>
                      <p:cNvSpPr/>
                      <p:nvPr/>
                    </p:nvSpPr>
                    <p:spPr bwMode="auto">
                      <a:xfrm>
                        <a:off x="3227655" y="1322057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66" name="正方形/長方形 465"/>
                      <p:cNvSpPr/>
                      <p:nvPr/>
                    </p:nvSpPr>
                    <p:spPr bwMode="auto">
                      <a:xfrm>
                        <a:off x="3227655" y="1347633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67" name="正方形/長方形 466"/>
                      <p:cNvSpPr/>
                      <p:nvPr/>
                    </p:nvSpPr>
                    <p:spPr bwMode="auto">
                      <a:xfrm>
                        <a:off x="3227655" y="1372398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453" name="グループ化 452"/>
                    <p:cNvGrpSpPr/>
                    <p:nvPr/>
                  </p:nvGrpSpPr>
                  <p:grpSpPr>
                    <a:xfrm>
                      <a:off x="3263736" y="1336631"/>
                      <a:ext cx="33016" cy="91565"/>
                      <a:chOff x="3227655" y="1322057"/>
                      <a:chExt cx="45719" cy="96060"/>
                    </a:xfrm>
                  </p:grpSpPr>
                  <p:sp>
                    <p:nvSpPr>
                      <p:cNvPr id="462" name="正方形/長方形 461"/>
                      <p:cNvSpPr/>
                      <p:nvPr/>
                    </p:nvSpPr>
                    <p:spPr bwMode="auto">
                      <a:xfrm>
                        <a:off x="3227655" y="1322057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63" name="正方形/長方形 462"/>
                      <p:cNvSpPr/>
                      <p:nvPr/>
                    </p:nvSpPr>
                    <p:spPr bwMode="auto">
                      <a:xfrm>
                        <a:off x="3227655" y="1347633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64" name="正方形/長方形 463"/>
                      <p:cNvSpPr/>
                      <p:nvPr/>
                    </p:nvSpPr>
                    <p:spPr bwMode="auto">
                      <a:xfrm>
                        <a:off x="3227655" y="1372398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454" name="グループ化 453"/>
                    <p:cNvGrpSpPr/>
                    <p:nvPr/>
                  </p:nvGrpSpPr>
                  <p:grpSpPr>
                    <a:xfrm>
                      <a:off x="3308217" y="1336631"/>
                      <a:ext cx="33016" cy="91565"/>
                      <a:chOff x="3227655" y="1322057"/>
                      <a:chExt cx="45719" cy="96060"/>
                    </a:xfrm>
                  </p:grpSpPr>
                  <p:sp>
                    <p:nvSpPr>
                      <p:cNvPr id="459" name="正方形/長方形 458"/>
                      <p:cNvSpPr/>
                      <p:nvPr/>
                    </p:nvSpPr>
                    <p:spPr bwMode="auto">
                      <a:xfrm>
                        <a:off x="3227655" y="1322057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60" name="正方形/長方形 459"/>
                      <p:cNvSpPr/>
                      <p:nvPr/>
                    </p:nvSpPr>
                    <p:spPr bwMode="auto">
                      <a:xfrm>
                        <a:off x="3227655" y="1347633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61" name="正方形/長方形 460"/>
                      <p:cNvSpPr/>
                      <p:nvPr/>
                    </p:nvSpPr>
                    <p:spPr bwMode="auto">
                      <a:xfrm>
                        <a:off x="3227655" y="1372398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455" name="グループ化 454"/>
                    <p:cNvGrpSpPr/>
                    <p:nvPr/>
                  </p:nvGrpSpPr>
                  <p:grpSpPr>
                    <a:xfrm>
                      <a:off x="3352698" y="1336631"/>
                      <a:ext cx="33016" cy="91565"/>
                      <a:chOff x="3227655" y="1322057"/>
                      <a:chExt cx="45719" cy="96060"/>
                    </a:xfrm>
                  </p:grpSpPr>
                  <p:sp>
                    <p:nvSpPr>
                      <p:cNvPr id="456" name="正方形/長方形 455"/>
                      <p:cNvSpPr/>
                      <p:nvPr/>
                    </p:nvSpPr>
                    <p:spPr bwMode="auto">
                      <a:xfrm>
                        <a:off x="3227655" y="1322057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57" name="正方形/長方形 456"/>
                      <p:cNvSpPr/>
                      <p:nvPr/>
                    </p:nvSpPr>
                    <p:spPr bwMode="auto">
                      <a:xfrm>
                        <a:off x="3227655" y="1347633"/>
                        <a:ext cx="45719" cy="45719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58" name="正方形/長方形 457"/>
                      <p:cNvSpPr/>
                      <p:nvPr/>
                    </p:nvSpPr>
                    <p:spPr bwMode="auto">
                      <a:xfrm>
                        <a:off x="3227655" y="1372398"/>
                        <a:ext cx="45719" cy="45719"/>
                      </a:xfrm>
                      <a:prstGeom prst="rect">
                        <a:avLst/>
                      </a:prstGeom>
                      <a:solidFill>
                        <a:srgbClr val="00B0F0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</p:grpSp>
            <p:grpSp>
              <p:nvGrpSpPr>
                <p:cNvPr id="446" name="グループ化 445"/>
                <p:cNvGrpSpPr/>
                <p:nvPr/>
              </p:nvGrpSpPr>
              <p:grpSpPr>
                <a:xfrm>
                  <a:off x="3213344" y="1479900"/>
                  <a:ext cx="187909" cy="50877"/>
                  <a:chOff x="3192330" y="1336632"/>
                  <a:chExt cx="90010" cy="140285"/>
                </a:xfrm>
              </p:grpSpPr>
              <p:sp>
                <p:nvSpPr>
                  <p:cNvPr id="448" name="正方形/長方形 447"/>
                  <p:cNvSpPr/>
                  <p:nvPr/>
                </p:nvSpPr>
                <p:spPr bwMode="auto">
                  <a:xfrm>
                    <a:off x="3192330" y="1336632"/>
                    <a:ext cx="90010" cy="140285"/>
                  </a:xfrm>
                  <a:prstGeom prst="rect">
                    <a:avLst/>
                  </a:prstGeom>
                  <a:solidFill>
                    <a:schemeClr val="bg2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9" name="正方形/長方形 448"/>
                  <p:cNvSpPr/>
                  <p:nvPr/>
                </p:nvSpPr>
                <p:spPr bwMode="auto">
                  <a:xfrm>
                    <a:off x="3192330" y="1367113"/>
                    <a:ext cx="90010" cy="70142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47" name="角丸四角形 446"/>
                <p:cNvSpPr/>
                <p:nvPr/>
              </p:nvSpPr>
              <p:spPr>
                <a:xfrm>
                  <a:off x="2747756" y="1479025"/>
                  <a:ext cx="405044" cy="140285"/>
                </a:xfrm>
                <a:prstGeom prst="roundRect">
                  <a:avLst/>
                </a:prstGeom>
                <a:gradFill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5400000" scaled="0"/>
                </a:gra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42" name="グループ化 441"/>
              <p:cNvGrpSpPr/>
              <p:nvPr/>
            </p:nvGrpSpPr>
            <p:grpSpPr>
              <a:xfrm>
                <a:off x="980845" y="1442910"/>
                <a:ext cx="187909" cy="50877"/>
                <a:chOff x="3192330" y="1336632"/>
                <a:chExt cx="90010" cy="140285"/>
              </a:xfrm>
            </p:grpSpPr>
            <p:sp>
              <p:nvSpPr>
                <p:cNvPr id="443" name="正方形/長方形 442"/>
                <p:cNvSpPr/>
                <p:nvPr/>
              </p:nvSpPr>
              <p:spPr bwMode="auto">
                <a:xfrm>
                  <a:off x="3192330" y="1336632"/>
                  <a:ext cx="90010" cy="140285"/>
                </a:xfrm>
                <a:prstGeom prst="rect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4" name="正方形/長方形 443"/>
                <p:cNvSpPr/>
                <p:nvPr/>
              </p:nvSpPr>
              <p:spPr bwMode="auto">
                <a:xfrm>
                  <a:off x="3192330" y="1367113"/>
                  <a:ext cx="90010" cy="70142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61" name="グループ化 960"/>
            <p:cNvGrpSpPr/>
            <p:nvPr/>
          </p:nvGrpSpPr>
          <p:grpSpPr>
            <a:xfrm>
              <a:off x="1030709" y="2956601"/>
              <a:ext cx="553771" cy="1489553"/>
              <a:chOff x="1037436" y="1002324"/>
              <a:chExt cx="553771" cy="1489553"/>
            </a:xfrm>
            <a:solidFill>
              <a:schemeClr val="tx1"/>
            </a:solidFill>
          </p:grpSpPr>
          <p:grpSp>
            <p:nvGrpSpPr>
              <p:cNvPr id="962" name="グループ化 961"/>
              <p:cNvGrpSpPr/>
              <p:nvPr/>
            </p:nvGrpSpPr>
            <p:grpSpPr>
              <a:xfrm>
                <a:off x="1097813" y="1002324"/>
                <a:ext cx="431815" cy="1489553"/>
                <a:chOff x="453577" y="1176679"/>
                <a:chExt cx="368073" cy="1269675"/>
              </a:xfrm>
              <a:grpFill/>
            </p:grpSpPr>
            <p:sp>
              <p:nvSpPr>
                <p:cNvPr id="965" name="円/楕円 964"/>
                <p:cNvSpPr/>
                <p:nvPr/>
              </p:nvSpPr>
              <p:spPr bwMode="auto">
                <a:xfrm>
                  <a:off x="488128" y="1176679"/>
                  <a:ext cx="298971" cy="298971"/>
                </a:xfrm>
                <a:prstGeom prst="ellipse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6" name="片側の 2 つの角を丸めた四角形 965"/>
                <p:cNvSpPr/>
                <p:nvPr/>
              </p:nvSpPr>
              <p:spPr bwMode="auto">
                <a:xfrm>
                  <a:off x="453577" y="1441719"/>
                  <a:ext cx="368073" cy="543166"/>
                </a:xfrm>
                <a:prstGeom prst="round2SameRect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7" name="台形 966"/>
                <p:cNvSpPr/>
                <p:nvPr/>
              </p:nvSpPr>
              <p:spPr bwMode="auto">
                <a:xfrm rot="10800000">
                  <a:off x="488127" y="1984884"/>
                  <a:ext cx="149485" cy="461470"/>
                </a:xfrm>
                <a:prstGeom prst="trapezoid">
                  <a:avLst>
                    <a:gd name="adj" fmla="val 19902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8" name="台形 967"/>
                <p:cNvSpPr/>
                <p:nvPr/>
              </p:nvSpPr>
              <p:spPr bwMode="auto">
                <a:xfrm rot="10800000">
                  <a:off x="635447" y="1984884"/>
                  <a:ext cx="149485" cy="461470"/>
                </a:xfrm>
                <a:prstGeom prst="trapezoid">
                  <a:avLst>
                    <a:gd name="adj" fmla="val 19902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63" name="角丸四角形 962"/>
              <p:cNvSpPr/>
              <p:nvPr/>
            </p:nvSpPr>
            <p:spPr bwMode="auto">
              <a:xfrm rot="17537433">
                <a:off x="884105" y="1461941"/>
                <a:ext cx="435020" cy="128357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4" name="角丸四角形 963"/>
              <p:cNvSpPr/>
              <p:nvPr/>
            </p:nvSpPr>
            <p:spPr bwMode="auto">
              <a:xfrm rot="4062567" flipH="1">
                <a:off x="1309519" y="1461941"/>
                <a:ext cx="435020" cy="128357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3" name="グループ化 52"/>
          <p:cNvGrpSpPr/>
          <p:nvPr/>
        </p:nvGrpSpPr>
        <p:grpSpPr>
          <a:xfrm>
            <a:off x="801665" y="4677364"/>
            <a:ext cx="1011860" cy="1689030"/>
            <a:chOff x="801665" y="4677364"/>
            <a:chExt cx="1011860" cy="1689030"/>
          </a:xfrm>
        </p:grpSpPr>
        <p:grpSp>
          <p:nvGrpSpPr>
            <p:cNvPr id="673" name="グループ化 672"/>
            <p:cNvGrpSpPr/>
            <p:nvPr/>
          </p:nvGrpSpPr>
          <p:grpSpPr>
            <a:xfrm>
              <a:off x="801665" y="4677364"/>
              <a:ext cx="1011860" cy="1632485"/>
              <a:chOff x="801665" y="806404"/>
              <a:chExt cx="1011860" cy="1632485"/>
            </a:xfrm>
          </p:grpSpPr>
          <p:sp>
            <p:nvSpPr>
              <p:cNvPr id="674" name="正方形/長方形 673"/>
              <p:cNvSpPr/>
              <p:nvPr/>
            </p:nvSpPr>
            <p:spPr bwMode="auto">
              <a:xfrm>
                <a:off x="857545" y="2291569"/>
                <a:ext cx="900100" cy="147320"/>
              </a:xfrm>
              <a:prstGeom prst="rect">
                <a:avLst/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5" name="角丸四角形 674"/>
              <p:cNvSpPr/>
              <p:nvPr/>
            </p:nvSpPr>
            <p:spPr bwMode="auto">
              <a:xfrm>
                <a:off x="857545" y="1715725"/>
                <a:ext cx="900100" cy="633156"/>
              </a:xfrm>
              <a:prstGeom prst="roundRect">
                <a:avLst>
                  <a:gd name="adj" fmla="val 0"/>
                </a:avLst>
              </a:prstGeom>
              <a:solidFill>
                <a:schemeClr val="bg2">
                  <a:lumMod val="20000"/>
                  <a:lumOff val="8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6" name="角丸四角形 675"/>
              <p:cNvSpPr/>
              <p:nvPr/>
            </p:nvSpPr>
            <p:spPr bwMode="auto">
              <a:xfrm>
                <a:off x="857545" y="806405"/>
                <a:ext cx="900100" cy="575144"/>
              </a:xfrm>
              <a:prstGeom prst="roundRect">
                <a:avLst>
                  <a:gd name="adj" fmla="val 3968"/>
                </a:avLst>
              </a:prstGeom>
              <a:solidFill>
                <a:srgbClr val="339933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7" name="角丸四角形 676"/>
              <p:cNvSpPr/>
              <p:nvPr/>
            </p:nvSpPr>
            <p:spPr bwMode="auto">
              <a:xfrm>
                <a:off x="857545" y="953725"/>
                <a:ext cx="900100" cy="594144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8" name="角丸四角形 677"/>
              <p:cNvSpPr/>
              <p:nvPr/>
            </p:nvSpPr>
            <p:spPr bwMode="auto">
              <a:xfrm>
                <a:off x="801665" y="806404"/>
                <a:ext cx="55880" cy="1632485"/>
              </a:xfrm>
              <a:prstGeom prst="roundRect">
                <a:avLst>
                  <a:gd name="adj" fmla="val 3968"/>
                </a:avLst>
              </a:prstGeom>
              <a:gradFill flip="none" rotWithShape="1">
                <a:gsLst>
                  <a:gs pos="0">
                    <a:srgbClr val="00B0F0">
                      <a:tint val="66000"/>
                      <a:satMod val="160000"/>
                    </a:srgbClr>
                  </a:gs>
                  <a:gs pos="50000">
                    <a:srgbClr val="00B0F0">
                      <a:tint val="44500"/>
                      <a:satMod val="160000"/>
                    </a:srgbClr>
                  </a:gs>
                  <a:gs pos="100000">
                    <a:srgbClr val="00B0F0">
                      <a:tint val="23500"/>
                      <a:satMod val="160000"/>
                    </a:srgbClr>
                  </a:gs>
                </a:gsLst>
                <a:lin ang="270000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9" name="角丸四角形 678"/>
              <p:cNvSpPr/>
              <p:nvPr/>
            </p:nvSpPr>
            <p:spPr bwMode="auto">
              <a:xfrm>
                <a:off x="1757645" y="806404"/>
                <a:ext cx="55880" cy="1632485"/>
              </a:xfrm>
              <a:prstGeom prst="roundRect">
                <a:avLst>
                  <a:gd name="adj" fmla="val 3968"/>
                </a:avLst>
              </a:prstGeom>
              <a:gradFill flip="none" rotWithShape="1">
                <a:gsLst>
                  <a:gs pos="0">
                    <a:srgbClr val="00B0F0">
                      <a:tint val="66000"/>
                      <a:satMod val="160000"/>
                    </a:srgbClr>
                  </a:gs>
                  <a:gs pos="50000">
                    <a:srgbClr val="00B0F0">
                      <a:tint val="44500"/>
                      <a:satMod val="160000"/>
                    </a:srgbClr>
                  </a:gs>
                  <a:gs pos="100000">
                    <a:srgbClr val="00B0F0">
                      <a:tint val="23500"/>
                      <a:satMod val="160000"/>
                    </a:srgbClr>
                  </a:gs>
                </a:gsLst>
                <a:lin ang="270000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80" name="グループ化 679"/>
              <p:cNvGrpSpPr/>
              <p:nvPr/>
            </p:nvGrpSpPr>
            <p:grpSpPr>
              <a:xfrm>
                <a:off x="801665" y="1428196"/>
                <a:ext cx="1011860" cy="1010693"/>
                <a:chOff x="801665" y="1428196"/>
                <a:chExt cx="1011860" cy="1632485"/>
              </a:xfrm>
            </p:grpSpPr>
            <p:sp>
              <p:nvSpPr>
                <p:cNvPr id="712" name="角丸四角形 711"/>
                <p:cNvSpPr/>
                <p:nvPr/>
              </p:nvSpPr>
              <p:spPr bwMode="auto">
                <a:xfrm>
                  <a:off x="801665" y="1428196"/>
                  <a:ext cx="55880" cy="1632485"/>
                </a:xfrm>
                <a:prstGeom prst="roundRect">
                  <a:avLst>
                    <a:gd name="adj" fmla="val 3968"/>
                  </a:avLst>
                </a:pr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3" name="角丸四角形 712"/>
                <p:cNvSpPr/>
                <p:nvPr/>
              </p:nvSpPr>
              <p:spPr bwMode="auto">
                <a:xfrm>
                  <a:off x="1757645" y="1428196"/>
                  <a:ext cx="55880" cy="1632485"/>
                </a:xfrm>
                <a:prstGeom prst="roundRect">
                  <a:avLst>
                    <a:gd name="adj" fmla="val 3968"/>
                  </a:avLst>
                </a:pr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81" name="テキスト ボックス 680"/>
              <p:cNvSpPr txBox="1"/>
              <p:nvPr/>
            </p:nvSpPr>
            <p:spPr>
              <a:xfrm>
                <a:off x="1060067" y="815739"/>
                <a:ext cx="495055" cy="121601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lt"/>
                    <a:ea typeface="+mj-ea"/>
                  </a:rPr>
                  <a:t>A T M</a:t>
                </a:r>
                <a:endParaRPr kumimoji="1" lang="ja-JP" altLang="en-US" b="1" dirty="0">
                  <a:solidFill>
                    <a:schemeClr val="bg1"/>
                  </a:solidFill>
                  <a:latin typeface="+mj-lt"/>
                  <a:ea typeface="+mj-ea"/>
                </a:endParaRPr>
              </a:p>
            </p:txBody>
          </p:sp>
          <p:sp>
            <p:nvSpPr>
              <p:cNvPr id="682" name="正方形/長方形 681"/>
              <p:cNvSpPr/>
              <p:nvPr/>
            </p:nvSpPr>
            <p:spPr bwMode="auto">
              <a:xfrm>
                <a:off x="998220" y="1043735"/>
                <a:ext cx="618750" cy="326758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3" name="角丸四角形 682"/>
              <p:cNvSpPr/>
              <p:nvPr/>
            </p:nvSpPr>
            <p:spPr bwMode="auto">
              <a:xfrm>
                <a:off x="857545" y="1547869"/>
                <a:ext cx="900100" cy="170942"/>
              </a:xfrm>
              <a:prstGeom prst="roundRect">
                <a:avLst>
                  <a:gd name="adj" fmla="val 0"/>
                </a:avLst>
              </a:prstGeom>
              <a:gradFill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5400000" scaled="0"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4" name="角丸四角形 683"/>
              <p:cNvSpPr/>
              <p:nvPr/>
            </p:nvSpPr>
            <p:spPr bwMode="auto">
              <a:xfrm>
                <a:off x="1066806" y="1718811"/>
                <a:ext cx="481578" cy="630070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85" name="グループ化 684"/>
              <p:cNvGrpSpPr/>
              <p:nvPr/>
            </p:nvGrpSpPr>
            <p:grpSpPr>
              <a:xfrm>
                <a:off x="980845" y="1569853"/>
                <a:ext cx="653498" cy="117614"/>
                <a:chOff x="2747756" y="1479025"/>
                <a:chExt cx="653498" cy="154315"/>
              </a:xfrm>
            </p:grpSpPr>
            <p:grpSp>
              <p:nvGrpSpPr>
                <p:cNvPr id="689" name="グループ化 688"/>
                <p:cNvGrpSpPr/>
                <p:nvPr/>
              </p:nvGrpSpPr>
              <p:grpSpPr>
                <a:xfrm>
                  <a:off x="3213345" y="1543933"/>
                  <a:ext cx="187909" cy="89407"/>
                  <a:chOff x="3213345" y="1372913"/>
                  <a:chExt cx="187909" cy="104003"/>
                </a:xfrm>
              </p:grpSpPr>
              <p:sp>
                <p:nvSpPr>
                  <p:cNvPr id="694" name="正方形/長方形 693"/>
                  <p:cNvSpPr/>
                  <p:nvPr/>
                </p:nvSpPr>
                <p:spPr bwMode="auto">
                  <a:xfrm>
                    <a:off x="3213345" y="1372913"/>
                    <a:ext cx="187909" cy="104003"/>
                  </a:xfrm>
                  <a:prstGeom prst="rect">
                    <a:avLst/>
                  </a:prstGeom>
                  <a:solidFill>
                    <a:schemeClr val="tx1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695" name="グループ化 694"/>
                  <p:cNvGrpSpPr/>
                  <p:nvPr/>
                </p:nvGrpSpPr>
                <p:grpSpPr>
                  <a:xfrm>
                    <a:off x="3224070" y="1380487"/>
                    <a:ext cx="166459" cy="91565"/>
                    <a:chOff x="3219255" y="1336631"/>
                    <a:chExt cx="166459" cy="91565"/>
                  </a:xfrm>
                </p:grpSpPr>
                <p:grpSp>
                  <p:nvGrpSpPr>
                    <p:cNvPr id="696" name="グループ化 695"/>
                    <p:cNvGrpSpPr/>
                    <p:nvPr/>
                  </p:nvGrpSpPr>
                  <p:grpSpPr>
                    <a:xfrm>
                      <a:off x="3219255" y="1336631"/>
                      <a:ext cx="33016" cy="91565"/>
                      <a:chOff x="3227655" y="1322057"/>
                      <a:chExt cx="45719" cy="96060"/>
                    </a:xfrm>
                  </p:grpSpPr>
                  <p:sp>
                    <p:nvSpPr>
                      <p:cNvPr id="709" name="正方形/長方形 708"/>
                      <p:cNvSpPr/>
                      <p:nvPr/>
                    </p:nvSpPr>
                    <p:spPr bwMode="auto">
                      <a:xfrm>
                        <a:off x="3227655" y="1322057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10" name="正方形/長方形 709"/>
                      <p:cNvSpPr/>
                      <p:nvPr/>
                    </p:nvSpPr>
                    <p:spPr bwMode="auto">
                      <a:xfrm>
                        <a:off x="3227655" y="1347633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11" name="正方形/長方形 710"/>
                      <p:cNvSpPr/>
                      <p:nvPr/>
                    </p:nvSpPr>
                    <p:spPr bwMode="auto">
                      <a:xfrm>
                        <a:off x="3227655" y="1372398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697" name="グループ化 696"/>
                    <p:cNvGrpSpPr/>
                    <p:nvPr/>
                  </p:nvGrpSpPr>
                  <p:grpSpPr>
                    <a:xfrm>
                      <a:off x="3263736" y="1336631"/>
                      <a:ext cx="33016" cy="91565"/>
                      <a:chOff x="3227655" y="1322057"/>
                      <a:chExt cx="45719" cy="96060"/>
                    </a:xfrm>
                  </p:grpSpPr>
                  <p:sp>
                    <p:nvSpPr>
                      <p:cNvPr id="706" name="正方形/長方形 705"/>
                      <p:cNvSpPr/>
                      <p:nvPr/>
                    </p:nvSpPr>
                    <p:spPr bwMode="auto">
                      <a:xfrm>
                        <a:off x="3227655" y="1322057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07" name="正方形/長方形 706"/>
                      <p:cNvSpPr/>
                      <p:nvPr/>
                    </p:nvSpPr>
                    <p:spPr bwMode="auto">
                      <a:xfrm>
                        <a:off x="3227655" y="1347633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08" name="正方形/長方形 707"/>
                      <p:cNvSpPr/>
                      <p:nvPr/>
                    </p:nvSpPr>
                    <p:spPr bwMode="auto">
                      <a:xfrm>
                        <a:off x="3227655" y="1372398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698" name="グループ化 697"/>
                    <p:cNvGrpSpPr/>
                    <p:nvPr/>
                  </p:nvGrpSpPr>
                  <p:grpSpPr>
                    <a:xfrm>
                      <a:off x="3308217" y="1336631"/>
                      <a:ext cx="33016" cy="91565"/>
                      <a:chOff x="3227655" y="1322057"/>
                      <a:chExt cx="45719" cy="96060"/>
                    </a:xfrm>
                  </p:grpSpPr>
                  <p:sp>
                    <p:nvSpPr>
                      <p:cNvPr id="703" name="正方形/長方形 702"/>
                      <p:cNvSpPr/>
                      <p:nvPr/>
                    </p:nvSpPr>
                    <p:spPr bwMode="auto">
                      <a:xfrm>
                        <a:off x="3227655" y="1322057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04" name="正方形/長方形 703"/>
                      <p:cNvSpPr/>
                      <p:nvPr/>
                    </p:nvSpPr>
                    <p:spPr bwMode="auto">
                      <a:xfrm>
                        <a:off x="3227655" y="1347633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05" name="正方形/長方形 704"/>
                      <p:cNvSpPr/>
                      <p:nvPr/>
                    </p:nvSpPr>
                    <p:spPr bwMode="auto">
                      <a:xfrm>
                        <a:off x="3227655" y="1372398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699" name="グループ化 698"/>
                    <p:cNvGrpSpPr/>
                    <p:nvPr/>
                  </p:nvGrpSpPr>
                  <p:grpSpPr>
                    <a:xfrm>
                      <a:off x="3352698" y="1336631"/>
                      <a:ext cx="33016" cy="91565"/>
                      <a:chOff x="3227655" y="1322057"/>
                      <a:chExt cx="45719" cy="96060"/>
                    </a:xfrm>
                  </p:grpSpPr>
                  <p:sp>
                    <p:nvSpPr>
                      <p:cNvPr id="700" name="正方形/長方形 699"/>
                      <p:cNvSpPr/>
                      <p:nvPr/>
                    </p:nvSpPr>
                    <p:spPr bwMode="auto">
                      <a:xfrm>
                        <a:off x="3227655" y="1322057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01" name="正方形/長方形 700"/>
                      <p:cNvSpPr/>
                      <p:nvPr/>
                    </p:nvSpPr>
                    <p:spPr bwMode="auto">
                      <a:xfrm>
                        <a:off x="3227655" y="1347633"/>
                        <a:ext cx="45719" cy="45719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02" name="正方形/長方形 701"/>
                      <p:cNvSpPr/>
                      <p:nvPr/>
                    </p:nvSpPr>
                    <p:spPr bwMode="auto">
                      <a:xfrm>
                        <a:off x="3227655" y="1372398"/>
                        <a:ext cx="45719" cy="45719"/>
                      </a:xfrm>
                      <a:prstGeom prst="rect">
                        <a:avLst/>
                      </a:prstGeom>
                      <a:solidFill>
                        <a:srgbClr val="00B0F0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</p:grpSp>
            <p:grpSp>
              <p:nvGrpSpPr>
                <p:cNvPr id="690" name="グループ化 689"/>
                <p:cNvGrpSpPr/>
                <p:nvPr/>
              </p:nvGrpSpPr>
              <p:grpSpPr>
                <a:xfrm>
                  <a:off x="3213344" y="1479900"/>
                  <a:ext cx="187909" cy="50877"/>
                  <a:chOff x="3192330" y="1336632"/>
                  <a:chExt cx="90010" cy="140285"/>
                </a:xfrm>
              </p:grpSpPr>
              <p:sp>
                <p:nvSpPr>
                  <p:cNvPr id="692" name="正方形/長方形 691"/>
                  <p:cNvSpPr/>
                  <p:nvPr/>
                </p:nvSpPr>
                <p:spPr bwMode="auto">
                  <a:xfrm>
                    <a:off x="3192330" y="1336632"/>
                    <a:ext cx="90010" cy="140285"/>
                  </a:xfrm>
                  <a:prstGeom prst="rect">
                    <a:avLst/>
                  </a:prstGeom>
                  <a:solidFill>
                    <a:schemeClr val="bg2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3" name="正方形/長方形 692"/>
                  <p:cNvSpPr/>
                  <p:nvPr/>
                </p:nvSpPr>
                <p:spPr bwMode="auto">
                  <a:xfrm>
                    <a:off x="3192330" y="1367113"/>
                    <a:ext cx="90010" cy="70142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91" name="角丸四角形 690"/>
                <p:cNvSpPr/>
                <p:nvPr/>
              </p:nvSpPr>
              <p:spPr>
                <a:xfrm>
                  <a:off x="2747756" y="1479025"/>
                  <a:ext cx="405044" cy="140285"/>
                </a:xfrm>
                <a:prstGeom prst="roundRect">
                  <a:avLst/>
                </a:prstGeom>
                <a:gradFill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5400000" scaled="0"/>
                </a:gra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686" name="グループ化 685"/>
              <p:cNvGrpSpPr/>
              <p:nvPr/>
            </p:nvGrpSpPr>
            <p:grpSpPr>
              <a:xfrm>
                <a:off x="980845" y="1442910"/>
                <a:ext cx="187909" cy="50877"/>
                <a:chOff x="3192330" y="1336632"/>
                <a:chExt cx="90010" cy="140285"/>
              </a:xfrm>
            </p:grpSpPr>
            <p:sp>
              <p:nvSpPr>
                <p:cNvPr id="687" name="正方形/長方形 686"/>
                <p:cNvSpPr/>
                <p:nvPr/>
              </p:nvSpPr>
              <p:spPr bwMode="auto">
                <a:xfrm>
                  <a:off x="3192330" y="1336632"/>
                  <a:ext cx="90010" cy="140285"/>
                </a:xfrm>
                <a:prstGeom prst="rect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8" name="正方形/長方形 687"/>
                <p:cNvSpPr/>
                <p:nvPr/>
              </p:nvSpPr>
              <p:spPr bwMode="auto">
                <a:xfrm>
                  <a:off x="3192330" y="1367113"/>
                  <a:ext cx="90010" cy="70142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78" name="グループ化 977"/>
            <p:cNvGrpSpPr/>
            <p:nvPr/>
          </p:nvGrpSpPr>
          <p:grpSpPr>
            <a:xfrm>
              <a:off x="1030709" y="4876841"/>
              <a:ext cx="553771" cy="1489553"/>
              <a:chOff x="1037436" y="1002324"/>
              <a:chExt cx="553771" cy="1489553"/>
            </a:xfrm>
            <a:solidFill>
              <a:schemeClr val="tx1"/>
            </a:solidFill>
          </p:grpSpPr>
          <p:grpSp>
            <p:nvGrpSpPr>
              <p:cNvPr id="987" name="グループ化 986"/>
              <p:cNvGrpSpPr/>
              <p:nvPr/>
            </p:nvGrpSpPr>
            <p:grpSpPr>
              <a:xfrm>
                <a:off x="1097813" y="1002324"/>
                <a:ext cx="431815" cy="1489553"/>
                <a:chOff x="453577" y="1176679"/>
                <a:chExt cx="368073" cy="1269675"/>
              </a:xfrm>
              <a:grpFill/>
            </p:grpSpPr>
            <p:sp>
              <p:nvSpPr>
                <p:cNvPr id="990" name="円/楕円 989"/>
                <p:cNvSpPr/>
                <p:nvPr/>
              </p:nvSpPr>
              <p:spPr bwMode="auto">
                <a:xfrm>
                  <a:off x="488128" y="1176679"/>
                  <a:ext cx="298971" cy="298971"/>
                </a:xfrm>
                <a:prstGeom prst="ellipse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1" name="片側の 2 つの角を丸めた四角形 990"/>
                <p:cNvSpPr/>
                <p:nvPr/>
              </p:nvSpPr>
              <p:spPr bwMode="auto">
                <a:xfrm>
                  <a:off x="453577" y="1441719"/>
                  <a:ext cx="368073" cy="543166"/>
                </a:xfrm>
                <a:prstGeom prst="round2SameRect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2" name="台形 991"/>
                <p:cNvSpPr/>
                <p:nvPr/>
              </p:nvSpPr>
              <p:spPr bwMode="auto">
                <a:xfrm rot="10800000">
                  <a:off x="488127" y="1984884"/>
                  <a:ext cx="149485" cy="461470"/>
                </a:xfrm>
                <a:prstGeom prst="trapezoid">
                  <a:avLst>
                    <a:gd name="adj" fmla="val 19902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3" name="台形 992"/>
                <p:cNvSpPr/>
                <p:nvPr/>
              </p:nvSpPr>
              <p:spPr bwMode="auto">
                <a:xfrm rot="10800000">
                  <a:off x="635447" y="1984884"/>
                  <a:ext cx="149485" cy="461470"/>
                </a:xfrm>
                <a:prstGeom prst="trapezoid">
                  <a:avLst>
                    <a:gd name="adj" fmla="val 19902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88" name="角丸四角形 987"/>
              <p:cNvSpPr/>
              <p:nvPr/>
            </p:nvSpPr>
            <p:spPr bwMode="auto">
              <a:xfrm rot="17537433">
                <a:off x="884105" y="1461941"/>
                <a:ext cx="435020" cy="128357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9" name="角丸四角形 988"/>
              <p:cNvSpPr/>
              <p:nvPr/>
            </p:nvSpPr>
            <p:spPr bwMode="auto">
              <a:xfrm rot="4062567" flipH="1">
                <a:off x="1309519" y="1461941"/>
                <a:ext cx="435020" cy="128357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9" name="グループ化 38"/>
          <p:cNvGrpSpPr/>
          <p:nvPr/>
        </p:nvGrpSpPr>
        <p:grpSpPr>
          <a:xfrm>
            <a:off x="2626977" y="593685"/>
            <a:ext cx="873022" cy="1898192"/>
            <a:chOff x="2626977" y="593685"/>
            <a:chExt cx="873022" cy="1898192"/>
          </a:xfrm>
        </p:grpSpPr>
        <p:grpSp>
          <p:nvGrpSpPr>
            <p:cNvPr id="427" name="グループ化 426"/>
            <p:cNvGrpSpPr/>
            <p:nvPr/>
          </p:nvGrpSpPr>
          <p:grpSpPr>
            <a:xfrm>
              <a:off x="2626977" y="593685"/>
              <a:ext cx="873022" cy="1827834"/>
              <a:chOff x="2626977" y="593685"/>
              <a:chExt cx="873022" cy="1827834"/>
            </a:xfrm>
          </p:grpSpPr>
          <p:grpSp>
            <p:nvGrpSpPr>
              <p:cNvPr id="20" name="グループ化 19"/>
              <p:cNvGrpSpPr/>
              <p:nvPr/>
            </p:nvGrpSpPr>
            <p:grpSpPr>
              <a:xfrm>
                <a:off x="2626977" y="795228"/>
                <a:ext cx="873022" cy="1626291"/>
                <a:chOff x="4318340" y="2748625"/>
                <a:chExt cx="599435" cy="1031479"/>
              </a:xfrm>
            </p:grpSpPr>
            <p:sp>
              <p:nvSpPr>
                <p:cNvPr id="2" name="正方形/長方形 1"/>
                <p:cNvSpPr/>
                <p:nvPr/>
              </p:nvSpPr>
              <p:spPr>
                <a:xfrm>
                  <a:off x="4364063" y="2748626"/>
                  <a:ext cx="507993" cy="320375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2">
                        <a:lumMod val="20000"/>
                        <a:lumOff val="80000"/>
                        <a:shade val="30000"/>
                        <a:satMod val="115000"/>
                      </a:schemeClr>
                    </a:gs>
                    <a:gs pos="50000">
                      <a:schemeClr val="bg2">
                        <a:lumMod val="20000"/>
                        <a:lumOff val="80000"/>
                        <a:shade val="67500"/>
                        <a:satMod val="115000"/>
                      </a:schemeClr>
                    </a:gs>
                    <a:gs pos="100000">
                      <a:schemeClr val="bg2">
                        <a:lumMod val="20000"/>
                        <a:lumOff val="80000"/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" name="正方形/長方形 2"/>
                <p:cNvSpPr/>
                <p:nvPr/>
              </p:nvSpPr>
              <p:spPr>
                <a:xfrm>
                  <a:off x="4364064" y="3294000"/>
                  <a:ext cx="507991" cy="486104"/>
                </a:xfrm>
                <a:prstGeom prst="rect">
                  <a:avLst/>
                </a:prstGeom>
                <a:solidFill>
                  <a:schemeClr val="bg2">
                    <a:lumMod val="20000"/>
                    <a:lumOff val="8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" name="正方形/長方形 3"/>
                <p:cNvSpPr/>
                <p:nvPr/>
              </p:nvSpPr>
              <p:spPr>
                <a:xfrm>
                  <a:off x="4872056" y="3292976"/>
                  <a:ext cx="45719" cy="487128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" name="正方形/長方形 4"/>
                <p:cNvSpPr/>
                <p:nvPr/>
              </p:nvSpPr>
              <p:spPr>
                <a:xfrm>
                  <a:off x="4364062" y="3191688"/>
                  <a:ext cx="507993" cy="102313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5400000" scaled="0"/>
                </a:gra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" name="正方形/長方形 5"/>
                <p:cNvSpPr/>
                <p:nvPr/>
              </p:nvSpPr>
              <p:spPr>
                <a:xfrm>
                  <a:off x="4458001" y="3294000"/>
                  <a:ext cx="315000" cy="486104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" name="正方形/長方形 6"/>
                <p:cNvSpPr/>
                <p:nvPr/>
              </p:nvSpPr>
              <p:spPr>
                <a:xfrm>
                  <a:off x="4364061" y="3069000"/>
                  <a:ext cx="507994" cy="122687"/>
                </a:xfrm>
                <a:prstGeom prst="rect">
                  <a:avLst/>
                </a:prstGeom>
                <a:solidFill>
                  <a:schemeClr val="bg2">
                    <a:lumMod val="20000"/>
                    <a:lumOff val="8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" name="正方形/長方形 7"/>
                <p:cNvSpPr/>
                <p:nvPr/>
              </p:nvSpPr>
              <p:spPr>
                <a:xfrm>
                  <a:off x="4872055" y="2748625"/>
                  <a:ext cx="45719" cy="410376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" name="正方形/長方形 8"/>
                <p:cNvSpPr/>
                <p:nvPr/>
              </p:nvSpPr>
              <p:spPr>
                <a:xfrm flipH="1">
                  <a:off x="4872053" y="3157976"/>
                  <a:ext cx="45719" cy="136024"/>
                </a:xfrm>
                <a:prstGeom prst="rect">
                  <a:avLst/>
                </a:prstGeom>
                <a:solidFill>
                  <a:srgbClr val="FF3300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" name="正方形/長方形 9"/>
                <p:cNvSpPr/>
                <p:nvPr/>
              </p:nvSpPr>
              <p:spPr>
                <a:xfrm>
                  <a:off x="4318343" y="3292976"/>
                  <a:ext cx="45719" cy="487128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" name="正方形/長方形 10"/>
                <p:cNvSpPr/>
                <p:nvPr/>
              </p:nvSpPr>
              <p:spPr>
                <a:xfrm>
                  <a:off x="4318342" y="2748625"/>
                  <a:ext cx="45719" cy="410376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" name="正方形/長方形 11"/>
                <p:cNvSpPr/>
                <p:nvPr/>
              </p:nvSpPr>
              <p:spPr>
                <a:xfrm flipH="1">
                  <a:off x="4318340" y="3157976"/>
                  <a:ext cx="45719" cy="136024"/>
                </a:xfrm>
                <a:prstGeom prst="rect">
                  <a:avLst/>
                </a:prstGeom>
                <a:solidFill>
                  <a:srgbClr val="FF3300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8" name="片側の 2 つの角を丸めた四角形 27"/>
              <p:cNvSpPr/>
              <p:nvPr/>
            </p:nvSpPr>
            <p:spPr bwMode="auto">
              <a:xfrm>
                <a:off x="2693559" y="593685"/>
                <a:ext cx="739846" cy="201544"/>
              </a:xfrm>
              <a:prstGeom prst="round2SameRect">
                <a:avLst/>
              </a:pr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9" name="グループ化 78"/>
              <p:cNvGrpSpPr/>
              <p:nvPr/>
            </p:nvGrpSpPr>
            <p:grpSpPr>
              <a:xfrm>
                <a:off x="2733015" y="1516393"/>
                <a:ext cx="653498" cy="117614"/>
                <a:chOff x="2747756" y="1479025"/>
                <a:chExt cx="653498" cy="154315"/>
              </a:xfrm>
            </p:grpSpPr>
            <p:grpSp>
              <p:nvGrpSpPr>
                <p:cNvPr id="71" name="グループ化 70"/>
                <p:cNvGrpSpPr/>
                <p:nvPr/>
              </p:nvGrpSpPr>
              <p:grpSpPr>
                <a:xfrm>
                  <a:off x="3213345" y="1543933"/>
                  <a:ext cx="187909" cy="89407"/>
                  <a:chOff x="3213345" y="1372913"/>
                  <a:chExt cx="187909" cy="104003"/>
                </a:xfrm>
              </p:grpSpPr>
              <p:sp>
                <p:nvSpPr>
                  <p:cNvPr id="52" name="正方形/長方形 51"/>
                  <p:cNvSpPr/>
                  <p:nvPr/>
                </p:nvSpPr>
                <p:spPr bwMode="auto">
                  <a:xfrm>
                    <a:off x="3213345" y="1372913"/>
                    <a:ext cx="187909" cy="104003"/>
                  </a:xfrm>
                  <a:prstGeom prst="rect">
                    <a:avLst/>
                  </a:prstGeom>
                  <a:solidFill>
                    <a:schemeClr val="tx1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70" name="グループ化 69"/>
                  <p:cNvGrpSpPr/>
                  <p:nvPr/>
                </p:nvGrpSpPr>
                <p:grpSpPr>
                  <a:xfrm>
                    <a:off x="3224070" y="1380487"/>
                    <a:ext cx="166459" cy="91565"/>
                    <a:chOff x="3219255" y="1336631"/>
                    <a:chExt cx="166459" cy="91565"/>
                  </a:xfrm>
                </p:grpSpPr>
                <p:grpSp>
                  <p:nvGrpSpPr>
                    <p:cNvPr id="54" name="グループ化 53"/>
                    <p:cNvGrpSpPr/>
                    <p:nvPr/>
                  </p:nvGrpSpPr>
                  <p:grpSpPr>
                    <a:xfrm>
                      <a:off x="3219255" y="1336631"/>
                      <a:ext cx="33016" cy="91565"/>
                      <a:chOff x="3227655" y="1322057"/>
                      <a:chExt cx="45719" cy="96060"/>
                    </a:xfrm>
                  </p:grpSpPr>
                  <p:sp>
                    <p:nvSpPr>
                      <p:cNvPr id="67" name="正方形/長方形 66"/>
                      <p:cNvSpPr/>
                      <p:nvPr/>
                    </p:nvSpPr>
                    <p:spPr bwMode="auto">
                      <a:xfrm>
                        <a:off x="3227655" y="1322057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8" name="正方形/長方形 67"/>
                      <p:cNvSpPr/>
                      <p:nvPr/>
                    </p:nvSpPr>
                    <p:spPr bwMode="auto">
                      <a:xfrm>
                        <a:off x="3227655" y="1347633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9" name="正方形/長方形 68"/>
                      <p:cNvSpPr/>
                      <p:nvPr/>
                    </p:nvSpPr>
                    <p:spPr bwMode="auto">
                      <a:xfrm>
                        <a:off x="3227655" y="1372398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55" name="グループ化 54"/>
                    <p:cNvGrpSpPr/>
                    <p:nvPr/>
                  </p:nvGrpSpPr>
                  <p:grpSpPr>
                    <a:xfrm>
                      <a:off x="3263736" y="1336631"/>
                      <a:ext cx="33016" cy="91565"/>
                      <a:chOff x="3227655" y="1322057"/>
                      <a:chExt cx="45719" cy="96060"/>
                    </a:xfrm>
                  </p:grpSpPr>
                  <p:sp>
                    <p:nvSpPr>
                      <p:cNvPr id="64" name="正方形/長方形 63"/>
                      <p:cNvSpPr/>
                      <p:nvPr/>
                    </p:nvSpPr>
                    <p:spPr bwMode="auto">
                      <a:xfrm>
                        <a:off x="3227655" y="1322057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5" name="正方形/長方形 64"/>
                      <p:cNvSpPr/>
                      <p:nvPr/>
                    </p:nvSpPr>
                    <p:spPr bwMode="auto">
                      <a:xfrm>
                        <a:off x="3227655" y="1347633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6" name="正方形/長方形 65"/>
                      <p:cNvSpPr/>
                      <p:nvPr/>
                    </p:nvSpPr>
                    <p:spPr bwMode="auto">
                      <a:xfrm>
                        <a:off x="3227655" y="1372398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56" name="グループ化 55"/>
                    <p:cNvGrpSpPr/>
                    <p:nvPr/>
                  </p:nvGrpSpPr>
                  <p:grpSpPr>
                    <a:xfrm>
                      <a:off x="3308217" y="1336631"/>
                      <a:ext cx="33016" cy="91565"/>
                      <a:chOff x="3227655" y="1322057"/>
                      <a:chExt cx="45719" cy="96060"/>
                    </a:xfrm>
                  </p:grpSpPr>
                  <p:sp>
                    <p:nvSpPr>
                      <p:cNvPr id="61" name="正方形/長方形 60"/>
                      <p:cNvSpPr/>
                      <p:nvPr/>
                    </p:nvSpPr>
                    <p:spPr bwMode="auto">
                      <a:xfrm>
                        <a:off x="3227655" y="1322057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2" name="正方形/長方形 61"/>
                      <p:cNvSpPr/>
                      <p:nvPr/>
                    </p:nvSpPr>
                    <p:spPr bwMode="auto">
                      <a:xfrm>
                        <a:off x="3227655" y="1347633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3" name="正方形/長方形 62"/>
                      <p:cNvSpPr/>
                      <p:nvPr/>
                    </p:nvSpPr>
                    <p:spPr bwMode="auto">
                      <a:xfrm>
                        <a:off x="3227655" y="1372398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57" name="グループ化 56"/>
                    <p:cNvGrpSpPr/>
                    <p:nvPr/>
                  </p:nvGrpSpPr>
                  <p:grpSpPr>
                    <a:xfrm>
                      <a:off x="3352698" y="1336631"/>
                      <a:ext cx="33016" cy="91565"/>
                      <a:chOff x="3227655" y="1322057"/>
                      <a:chExt cx="45719" cy="96060"/>
                    </a:xfrm>
                  </p:grpSpPr>
                  <p:sp>
                    <p:nvSpPr>
                      <p:cNvPr id="58" name="正方形/長方形 57"/>
                      <p:cNvSpPr/>
                      <p:nvPr/>
                    </p:nvSpPr>
                    <p:spPr bwMode="auto">
                      <a:xfrm>
                        <a:off x="3227655" y="1322057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9" name="正方形/長方形 58"/>
                      <p:cNvSpPr/>
                      <p:nvPr/>
                    </p:nvSpPr>
                    <p:spPr bwMode="auto">
                      <a:xfrm>
                        <a:off x="3227655" y="1347633"/>
                        <a:ext cx="45719" cy="45719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0" name="正方形/長方形 59"/>
                      <p:cNvSpPr/>
                      <p:nvPr/>
                    </p:nvSpPr>
                    <p:spPr bwMode="auto">
                      <a:xfrm>
                        <a:off x="3227655" y="1372398"/>
                        <a:ext cx="45719" cy="45719"/>
                      </a:xfrm>
                      <a:prstGeom prst="rect">
                        <a:avLst/>
                      </a:prstGeom>
                      <a:solidFill>
                        <a:srgbClr val="00B0F0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</p:grpSp>
            <p:grpSp>
              <p:nvGrpSpPr>
                <p:cNvPr id="74" name="グループ化 73"/>
                <p:cNvGrpSpPr/>
                <p:nvPr/>
              </p:nvGrpSpPr>
              <p:grpSpPr>
                <a:xfrm>
                  <a:off x="3213344" y="1479900"/>
                  <a:ext cx="187909" cy="50877"/>
                  <a:chOff x="3192330" y="1336632"/>
                  <a:chExt cx="90010" cy="140285"/>
                </a:xfrm>
              </p:grpSpPr>
              <p:sp>
                <p:nvSpPr>
                  <p:cNvPr id="72" name="正方形/長方形 71"/>
                  <p:cNvSpPr/>
                  <p:nvPr/>
                </p:nvSpPr>
                <p:spPr bwMode="auto">
                  <a:xfrm>
                    <a:off x="3192330" y="1336632"/>
                    <a:ext cx="90010" cy="140285"/>
                  </a:xfrm>
                  <a:prstGeom prst="rect">
                    <a:avLst/>
                  </a:prstGeom>
                  <a:solidFill>
                    <a:schemeClr val="bg2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" name="正方形/長方形 72"/>
                  <p:cNvSpPr/>
                  <p:nvPr/>
                </p:nvSpPr>
                <p:spPr bwMode="auto">
                  <a:xfrm>
                    <a:off x="3192330" y="1367113"/>
                    <a:ext cx="90010" cy="70142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5" name="角丸四角形 74"/>
                <p:cNvSpPr/>
                <p:nvPr/>
              </p:nvSpPr>
              <p:spPr>
                <a:xfrm>
                  <a:off x="2747756" y="1479025"/>
                  <a:ext cx="405044" cy="140285"/>
                </a:xfrm>
                <a:prstGeom prst="roundRect">
                  <a:avLst/>
                </a:prstGeom>
                <a:gradFill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5400000" scaled="0"/>
                </a:gra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76" name="グループ化 75"/>
              <p:cNvGrpSpPr/>
              <p:nvPr/>
            </p:nvGrpSpPr>
            <p:grpSpPr>
              <a:xfrm>
                <a:off x="2762658" y="1370493"/>
                <a:ext cx="187909" cy="50877"/>
                <a:chOff x="3192330" y="1336632"/>
                <a:chExt cx="90010" cy="140285"/>
              </a:xfrm>
            </p:grpSpPr>
            <p:sp>
              <p:nvSpPr>
                <p:cNvPr id="77" name="正方形/長方形 76"/>
                <p:cNvSpPr/>
                <p:nvPr/>
              </p:nvSpPr>
              <p:spPr bwMode="auto">
                <a:xfrm>
                  <a:off x="3192330" y="1336632"/>
                  <a:ext cx="90010" cy="140285"/>
                </a:xfrm>
                <a:prstGeom prst="rect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正方形/長方形 77"/>
                <p:cNvSpPr/>
                <p:nvPr/>
              </p:nvSpPr>
              <p:spPr bwMode="auto">
                <a:xfrm>
                  <a:off x="3192330" y="1367113"/>
                  <a:ext cx="90010" cy="70142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1" name="正方形/長方形 80"/>
              <p:cNvSpPr/>
              <p:nvPr/>
            </p:nvSpPr>
            <p:spPr bwMode="auto">
              <a:xfrm>
                <a:off x="2756923" y="863473"/>
                <a:ext cx="613130" cy="36028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正方形/長方形 81"/>
              <p:cNvSpPr/>
              <p:nvPr/>
            </p:nvSpPr>
            <p:spPr bwMode="auto">
              <a:xfrm>
                <a:off x="2779782" y="886334"/>
                <a:ext cx="569207" cy="313816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テキスト ボックス 109"/>
              <p:cNvSpPr txBox="1"/>
              <p:nvPr/>
            </p:nvSpPr>
            <p:spPr>
              <a:xfrm>
                <a:off x="2816857" y="633656"/>
                <a:ext cx="495055" cy="121601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lt"/>
                    <a:ea typeface="+mj-ea"/>
                  </a:rPr>
                  <a:t>A T M</a:t>
                </a:r>
                <a:endParaRPr kumimoji="1" lang="ja-JP" altLang="en-US" b="1" dirty="0">
                  <a:solidFill>
                    <a:schemeClr val="bg1"/>
                  </a:solidFill>
                  <a:latin typeface="+mj-lt"/>
                  <a:ea typeface="+mj-ea"/>
                </a:endParaRPr>
              </a:p>
            </p:txBody>
          </p:sp>
        </p:grpSp>
        <p:grpSp>
          <p:nvGrpSpPr>
            <p:cNvPr id="1044" name="グループ化 1043"/>
            <p:cNvGrpSpPr/>
            <p:nvPr/>
          </p:nvGrpSpPr>
          <p:grpSpPr>
            <a:xfrm>
              <a:off x="2789735" y="1002324"/>
              <a:ext cx="553771" cy="1489553"/>
              <a:chOff x="1037436" y="1002324"/>
              <a:chExt cx="553771" cy="1489553"/>
            </a:xfrm>
            <a:solidFill>
              <a:schemeClr val="tx1"/>
            </a:solidFill>
          </p:grpSpPr>
          <p:grpSp>
            <p:nvGrpSpPr>
              <p:cNvPr id="1045" name="グループ化 1044"/>
              <p:cNvGrpSpPr/>
              <p:nvPr/>
            </p:nvGrpSpPr>
            <p:grpSpPr>
              <a:xfrm>
                <a:off x="1097813" y="1002324"/>
                <a:ext cx="431815" cy="1489553"/>
                <a:chOff x="453577" y="1176679"/>
                <a:chExt cx="368073" cy="1269675"/>
              </a:xfrm>
              <a:grpFill/>
            </p:grpSpPr>
            <p:sp>
              <p:nvSpPr>
                <p:cNvPr id="1048" name="円/楕円 1047"/>
                <p:cNvSpPr/>
                <p:nvPr/>
              </p:nvSpPr>
              <p:spPr bwMode="auto">
                <a:xfrm>
                  <a:off x="488128" y="1176679"/>
                  <a:ext cx="298971" cy="298971"/>
                </a:xfrm>
                <a:prstGeom prst="ellipse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9" name="片側の 2 つの角を丸めた四角形 1048"/>
                <p:cNvSpPr/>
                <p:nvPr/>
              </p:nvSpPr>
              <p:spPr bwMode="auto">
                <a:xfrm>
                  <a:off x="453577" y="1441719"/>
                  <a:ext cx="368073" cy="543166"/>
                </a:xfrm>
                <a:prstGeom prst="round2SameRect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0" name="台形 1049"/>
                <p:cNvSpPr/>
                <p:nvPr/>
              </p:nvSpPr>
              <p:spPr bwMode="auto">
                <a:xfrm rot="10800000">
                  <a:off x="488127" y="1984884"/>
                  <a:ext cx="149485" cy="461470"/>
                </a:xfrm>
                <a:prstGeom prst="trapezoid">
                  <a:avLst>
                    <a:gd name="adj" fmla="val 19902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1" name="台形 1050"/>
                <p:cNvSpPr/>
                <p:nvPr/>
              </p:nvSpPr>
              <p:spPr bwMode="auto">
                <a:xfrm rot="10800000">
                  <a:off x="635447" y="1984884"/>
                  <a:ext cx="149485" cy="461470"/>
                </a:xfrm>
                <a:prstGeom prst="trapezoid">
                  <a:avLst>
                    <a:gd name="adj" fmla="val 19902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46" name="角丸四角形 1045"/>
              <p:cNvSpPr/>
              <p:nvPr/>
            </p:nvSpPr>
            <p:spPr bwMode="auto">
              <a:xfrm rot="17537433">
                <a:off x="884105" y="1461941"/>
                <a:ext cx="435020" cy="128357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7" name="角丸四角形 1046"/>
              <p:cNvSpPr/>
              <p:nvPr/>
            </p:nvSpPr>
            <p:spPr bwMode="auto">
              <a:xfrm rot="4062567" flipH="1">
                <a:off x="1309519" y="1461941"/>
                <a:ext cx="435020" cy="128357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0" name="グループ化 49"/>
          <p:cNvGrpSpPr/>
          <p:nvPr/>
        </p:nvGrpSpPr>
        <p:grpSpPr>
          <a:xfrm>
            <a:off x="2626977" y="2529165"/>
            <a:ext cx="873022" cy="1882952"/>
            <a:chOff x="2626977" y="2529165"/>
            <a:chExt cx="873022" cy="1882952"/>
          </a:xfrm>
        </p:grpSpPr>
        <p:grpSp>
          <p:nvGrpSpPr>
            <p:cNvPr id="470" name="グループ化 469"/>
            <p:cNvGrpSpPr/>
            <p:nvPr/>
          </p:nvGrpSpPr>
          <p:grpSpPr>
            <a:xfrm>
              <a:off x="2626977" y="2529165"/>
              <a:ext cx="873022" cy="1827834"/>
              <a:chOff x="2626977" y="593685"/>
              <a:chExt cx="873022" cy="1827834"/>
            </a:xfrm>
          </p:grpSpPr>
          <p:grpSp>
            <p:nvGrpSpPr>
              <p:cNvPr id="471" name="グループ化 470"/>
              <p:cNvGrpSpPr/>
              <p:nvPr/>
            </p:nvGrpSpPr>
            <p:grpSpPr>
              <a:xfrm>
                <a:off x="2626977" y="795228"/>
                <a:ext cx="873022" cy="1626291"/>
                <a:chOff x="4318340" y="2748625"/>
                <a:chExt cx="599435" cy="1031479"/>
              </a:xfrm>
            </p:grpSpPr>
            <p:sp>
              <p:nvSpPr>
                <p:cNvPr id="503" name="正方形/長方形 502"/>
                <p:cNvSpPr/>
                <p:nvPr/>
              </p:nvSpPr>
              <p:spPr>
                <a:xfrm>
                  <a:off x="4364063" y="2748626"/>
                  <a:ext cx="507993" cy="320375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2">
                        <a:lumMod val="20000"/>
                        <a:lumOff val="80000"/>
                        <a:shade val="30000"/>
                        <a:satMod val="115000"/>
                      </a:schemeClr>
                    </a:gs>
                    <a:gs pos="50000">
                      <a:schemeClr val="bg2">
                        <a:lumMod val="20000"/>
                        <a:lumOff val="80000"/>
                        <a:shade val="67500"/>
                        <a:satMod val="115000"/>
                      </a:schemeClr>
                    </a:gs>
                    <a:gs pos="100000">
                      <a:schemeClr val="bg2">
                        <a:lumMod val="20000"/>
                        <a:lumOff val="80000"/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04" name="正方形/長方形 503"/>
                <p:cNvSpPr/>
                <p:nvPr/>
              </p:nvSpPr>
              <p:spPr>
                <a:xfrm>
                  <a:off x="4364064" y="3294000"/>
                  <a:ext cx="507991" cy="486104"/>
                </a:xfrm>
                <a:prstGeom prst="rect">
                  <a:avLst/>
                </a:prstGeom>
                <a:solidFill>
                  <a:schemeClr val="bg2">
                    <a:lumMod val="20000"/>
                    <a:lumOff val="8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05" name="正方形/長方形 504"/>
                <p:cNvSpPr/>
                <p:nvPr/>
              </p:nvSpPr>
              <p:spPr>
                <a:xfrm>
                  <a:off x="4872056" y="3292976"/>
                  <a:ext cx="45719" cy="487128"/>
                </a:xfrm>
                <a:prstGeom prst="rect">
                  <a:avLst/>
                </a:prstGeom>
                <a:solidFill>
                  <a:srgbClr val="0070C0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06" name="正方形/長方形 505"/>
                <p:cNvSpPr/>
                <p:nvPr/>
              </p:nvSpPr>
              <p:spPr>
                <a:xfrm>
                  <a:off x="4364062" y="3191688"/>
                  <a:ext cx="507993" cy="102313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5400000" scaled="0"/>
                </a:gra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07" name="正方形/長方形 506"/>
                <p:cNvSpPr/>
                <p:nvPr/>
              </p:nvSpPr>
              <p:spPr>
                <a:xfrm>
                  <a:off x="4458001" y="3294000"/>
                  <a:ext cx="315000" cy="486104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08" name="正方形/長方形 507"/>
                <p:cNvSpPr/>
                <p:nvPr/>
              </p:nvSpPr>
              <p:spPr>
                <a:xfrm>
                  <a:off x="4364061" y="3069000"/>
                  <a:ext cx="507994" cy="122687"/>
                </a:xfrm>
                <a:prstGeom prst="rect">
                  <a:avLst/>
                </a:prstGeom>
                <a:solidFill>
                  <a:schemeClr val="bg2">
                    <a:lumMod val="20000"/>
                    <a:lumOff val="8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09" name="正方形/長方形 508"/>
                <p:cNvSpPr/>
                <p:nvPr/>
              </p:nvSpPr>
              <p:spPr>
                <a:xfrm>
                  <a:off x="4872055" y="2748625"/>
                  <a:ext cx="45719" cy="410376"/>
                </a:xfrm>
                <a:prstGeom prst="rect">
                  <a:avLst/>
                </a:prstGeom>
                <a:solidFill>
                  <a:srgbClr val="0070C0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10" name="正方形/長方形 509"/>
                <p:cNvSpPr/>
                <p:nvPr/>
              </p:nvSpPr>
              <p:spPr>
                <a:xfrm flipH="1">
                  <a:off x="4872053" y="3157976"/>
                  <a:ext cx="45719" cy="136024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11" name="正方形/長方形 510"/>
                <p:cNvSpPr/>
                <p:nvPr/>
              </p:nvSpPr>
              <p:spPr>
                <a:xfrm>
                  <a:off x="4318343" y="3292976"/>
                  <a:ext cx="45719" cy="487128"/>
                </a:xfrm>
                <a:prstGeom prst="rect">
                  <a:avLst/>
                </a:prstGeom>
                <a:solidFill>
                  <a:srgbClr val="0070C0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12" name="正方形/長方形 511"/>
                <p:cNvSpPr/>
                <p:nvPr/>
              </p:nvSpPr>
              <p:spPr>
                <a:xfrm>
                  <a:off x="4318342" y="2748625"/>
                  <a:ext cx="45719" cy="410376"/>
                </a:xfrm>
                <a:prstGeom prst="rect">
                  <a:avLst/>
                </a:prstGeom>
                <a:solidFill>
                  <a:srgbClr val="0070C0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13" name="正方形/長方形 512"/>
                <p:cNvSpPr/>
                <p:nvPr/>
              </p:nvSpPr>
              <p:spPr>
                <a:xfrm flipH="1">
                  <a:off x="4318340" y="3157976"/>
                  <a:ext cx="45719" cy="136024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472" name="片側の 2 つの角を丸めた四角形 471"/>
              <p:cNvSpPr/>
              <p:nvPr/>
            </p:nvSpPr>
            <p:spPr bwMode="auto">
              <a:xfrm>
                <a:off x="2693559" y="593685"/>
                <a:ext cx="739846" cy="201544"/>
              </a:xfrm>
              <a:prstGeom prst="round2SameRect">
                <a:avLst/>
              </a:prstGeom>
              <a:solidFill>
                <a:srgbClr val="0070C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73" name="グループ化 472"/>
              <p:cNvGrpSpPr/>
              <p:nvPr/>
            </p:nvGrpSpPr>
            <p:grpSpPr>
              <a:xfrm>
                <a:off x="2733015" y="1516393"/>
                <a:ext cx="653498" cy="117614"/>
                <a:chOff x="2747756" y="1479025"/>
                <a:chExt cx="653498" cy="154315"/>
              </a:xfrm>
            </p:grpSpPr>
            <p:grpSp>
              <p:nvGrpSpPr>
                <p:cNvPr id="480" name="グループ化 479"/>
                <p:cNvGrpSpPr/>
                <p:nvPr/>
              </p:nvGrpSpPr>
              <p:grpSpPr>
                <a:xfrm>
                  <a:off x="3213345" y="1543933"/>
                  <a:ext cx="187909" cy="89407"/>
                  <a:chOff x="3213345" y="1372913"/>
                  <a:chExt cx="187909" cy="104003"/>
                </a:xfrm>
              </p:grpSpPr>
              <p:sp>
                <p:nvSpPr>
                  <p:cNvPr id="485" name="正方形/長方形 484"/>
                  <p:cNvSpPr/>
                  <p:nvPr/>
                </p:nvSpPr>
                <p:spPr bwMode="auto">
                  <a:xfrm>
                    <a:off x="3213345" y="1372913"/>
                    <a:ext cx="187909" cy="104003"/>
                  </a:xfrm>
                  <a:prstGeom prst="rect">
                    <a:avLst/>
                  </a:prstGeom>
                  <a:solidFill>
                    <a:schemeClr val="tx1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86" name="グループ化 485"/>
                  <p:cNvGrpSpPr/>
                  <p:nvPr/>
                </p:nvGrpSpPr>
                <p:grpSpPr>
                  <a:xfrm>
                    <a:off x="3224070" y="1380487"/>
                    <a:ext cx="166459" cy="91565"/>
                    <a:chOff x="3219255" y="1336631"/>
                    <a:chExt cx="166459" cy="91565"/>
                  </a:xfrm>
                </p:grpSpPr>
                <p:grpSp>
                  <p:nvGrpSpPr>
                    <p:cNvPr id="487" name="グループ化 486"/>
                    <p:cNvGrpSpPr/>
                    <p:nvPr/>
                  </p:nvGrpSpPr>
                  <p:grpSpPr>
                    <a:xfrm>
                      <a:off x="3219255" y="1336631"/>
                      <a:ext cx="33016" cy="91565"/>
                      <a:chOff x="3227655" y="1322057"/>
                      <a:chExt cx="45719" cy="96060"/>
                    </a:xfrm>
                  </p:grpSpPr>
                  <p:sp>
                    <p:nvSpPr>
                      <p:cNvPr id="500" name="正方形/長方形 499"/>
                      <p:cNvSpPr/>
                      <p:nvPr/>
                    </p:nvSpPr>
                    <p:spPr bwMode="auto">
                      <a:xfrm>
                        <a:off x="3227655" y="1322057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01" name="正方形/長方形 500"/>
                      <p:cNvSpPr/>
                      <p:nvPr/>
                    </p:nvSpPr>
                    <p:spPr bwMode="auto">
                      <a:xfrm>
                        <a:off x="3227655" y="1347633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02" name="正方形/長方形 501"/>
                      <p:cNvSpPr/>
                      <p:nvPr/>
                    </p:nvSpPr>
                    <p:spPr bwMode="auto">
                      <a:xfrm>
                        <a:off x="3227655" y="1372398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488" name="グループ化 487"/>
                    <p:cNvGrpSpPr/>
                    <p:nvPr/>
                  </p:nvGrpSpPr>
                  <p:grpSpPr>
                    <a:xfrm>
                      <a:off x="3263736" y="1336631"/>
                      <a:ext cx="33016" cy="91565"/>
                      <a:chOff x="3227655" y="1322057"/>
                      <a:chExt cx="45719" cy="96060"/>
                    </a:xfrm>
                  </p:grpSpPr>
                  <p:sp>
                    <p:nvSpPr>
                      <p:cNvPr id="497" name="正方形/長方形 496"/>
                      <p:cNvSpPr/>
                      <p:nvPr/>
                    </p:nvSpPr>
                    <p:spPr bwMode="auto">
                      <a:xfrm>
                        <a:off x="3227655" y="1322057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98" name="正方形/長方形 497"/>
                      <p:cNvSpPr/>
                      <p:nvPr/>
                    </p:nvSpPr>
                    <p:spPr bwMode="auto">
                      <a:xfrm>
                        <a:off x="3227655" y="1347633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99" name="正方形/長方形 498"/>
                      <p:cNvSpPr/>
                      <p:nvPr/>
                    </p:nvSpPr>
                    <p:spPr bwMode="auto">
                      <a:xfrm>
                        <a:off x="3227655" y="1372398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489" name="グループ化 488"/>
                    <p:cNvGrpSpPr/>
                    <p:nvPr/>
                  </p:nvGrpSpPr>
                  <p:grpSpPr>
                    <a:xfrm>
                      <a:off x="3308217" y="1336631"/>
                      <a:ext cx="33016" cy="91565"/>
                      <a:chOff x="3227655" y="1322057"/>
                      <a:chExt cx="45719" cy="96060"/>
                    </a:xfrm>
                  </p:grpSpPr>
                  <p:sp>
                    <p:nvSpPr>
                      <p:cNvPr id="494" name="正方形/長方形 493"/>
                      <p:cNvSpPr/>
                      <p:nvPr/>
                    </p:nvSpPr>
                    <p:spPr bwMode="auto">
                      <a:xfrm>
                        <a:off x="3227655" y="1322057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95" name="正方形/長方形 494"/>
                      <p:cNvSpPr/>
                      <p:nvPr/>
                    </p:nvSpPr>
                    <p:spPr bwMode="auto">
                      <a:xfrm>
                        <a:off x="3227655" y="1347633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96" name="正方形/長方形 495"/>
                      <p:cNvSpPr/>
                      <p:nvPr/>
                    </p:nvSpPr>
                    <p:spPr bwMode="auto">
                      <a:xfrm>
                        <a:off x="3227655" y="1372398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490" name="グループ化 489"/>
                    <p:cNvGrpSpPr/>
                    <p:nvPr/>
                  </p:nvGrpSpPr>
                  <p:grpSpPr>
                    <a:xfrm>
                      <a:off x="3352698" y="1336631"/>
                      <a:ext cx="33016" cy="91565"/>
                      <a:chOff x="3227655" y="1322057"/>
                      <a:chExt cx="45719" cy="96060"/>
                    </a:xfrm>
                  </p:grpSpPr>
                  <p:sp>
                    <p:nvSpPr>
                      <p:cNvPr id="491" name="正方形/長方形 490"/>
                      <p:cNvSpPr/>
                      <p:nvPr/>
                    </p:nvSpPr>
                    <p:spPr bwMode="auto">
                      <a:xfrm>
                        <a:off x="3227655" y="1322057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92" name="正方形/長方形 491"/>
                      <p:cNvSpPr/>
                      <p:nvPr/>
                    </p:nvSpPr>
                    <p:spPr bwMode="auto">
                      <a:xfrm>
                        <a:off x="3227655" y="1347633"/>
                        <a:ext cx="45719" cy="45719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93" name="正方形/長方形 492"/>
                      <p:cNvSpPr/>
                      <p:nvPr/>
                    </p:nvSpPr>
                    <p:spPr bwMode="auto">
                      <a:xfrm>
                        <a:off x="3227655" y="1372398"/>
                        <a:ext cx="45719" cy="45719"/>
                      </a:xfrm>
                      <a:prstGeom prst="rect">
                        <a:avLst/>
                      </a:prstGeom>
                      <a:solidFill>
                        <a:srgbClr val="00B0F0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</p:grpSp>
            <p:grpSp>
              <p:nvGrpSpPr>
                <p:cNvPr id="481" name="グループ化 480"/>
                <p:cNvGrpSpPr/>
                <p:nvPr/>
              </p:nvGrpSpPr>
              <p:grpSpPr>
                <a:xfrm>
                  <a:off x="3213344" y="1479900"/>
                  <a:ext cx="187909" cy="50877"/>
                  <a:chOff x="3192330" y="1336632"/>
                  <a:chExt cx="90010" cy="140285"/>
                </a:xfrm>
              </p:grpSpPr>
              <p:sp>
                <p:nvSpPr>
                  <p:cNvPr id="483" name="正方形/長方形 482"/>
                  <p:cNvSpPr/>
                  <p:nvPr/>
                </p:nvSpPr>
                <p:spPr bwMode="auto">
                  <a:xfrm>
                    <a:off x="3192330" y="1336632"/>
                    <a:ext cx="90010" cy="140285"/>
                  </a:xfrm>
                  <a:prstGeom prst="rect">
                    <a:avLst/>
                  </a:prstGeom>
                  <a:solidFill>
                    <a:schemeClr val="bg2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4" name="正方形/長方形 483"/>
                  <p:cNvSpPr/>
                  <p:nvPr/>
                </p:nvSpPr>
                <p:spPr bwMode="auto">
                  <a:xfrm>
                    <a:off x="3192330" y="1367113"/>
                    <a:ext cx="90010" cy="70142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82" name="角丸四角形 481"/>
                <p:cNvSpPr/>
                <p:nvPr/>
              </p:nvSpPr>
              <p:spPr>
                <a:xfrm>
                  <a:off x="2747756" y="1479025"/>
                  <a:ext cx="405044" cy="140285"/>
                </a:xfrm>
                <a:prstGeom prst="roundRect">
                  <a:avLst/>
                </a:prstGeom>
                <a:gradFill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5400000" scaled="0"/>
                </a:gra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74" name="グループ化 473"/>
              <p:cNvGrpSpPr/>
              <p:nvPr/>
            </p:nvGrpSpPr>
            <p:grpSpPr>
              <a:xfrm>
                <a:off x="2762658" y="1370493"/>
                <a:ext cx="187909" cy="50877"/>
                <a:chOff x="3192330" y="1336632"/>
                <a:chExt cx="90010" cy="140285"/>
              </a:xfrm>
            </p:grpSpPr>
            <p:sp>
              <p:nvSpPr>
                <p:cNvPr id="478" name="正方形/長方形 477"/>
                <p:cNvSpPr/>
                <p:nvPr/>
              </p:nvSpPr>
              <p:spPr bwMode="auto">
                <a:xfrm>
                  <a:off x="3192330" y="1336632"/>
                  <a:ext cx="90010" cy="140285"/>
                </a:xfrm>
                <a:prstGeom prst="rect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9" name="正方形/長方形 478"/>
                <p:cNvSpPr/>
                <p:nvPr/>
              </p:nvSpPr>
              <p:spPr bwMode="auto">
                <a:xfrm>
                  <a:off x="3192330" y="1367113"/>
                  <a:ext cx="90010" cy="70142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75" name="正方形/長方形 474"/>
              <p:cNvSpPr/>
              <p:nvPr/>
            </p:nvSpPr>
            <p:spPr bwMode="auto">
              <a:xfrm>
                <a:off x="2756923" y="863473"/>
                <a:ext cx="613130" cy="36028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6" name="正方形/長方形 475"/>
              <p:cNvSpPr/>
              <p:nvPr/>
            </p:nvSpPr>
            <p:spPr bwMode="auto">
              <a:xfrm>
                <a:off x="2779782" y="886334"/>
                <a:ext cx="569207" cy="313816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テキスト ボックス 476"/>
              <p:cNvSpPr txBox="1"/>
              <p:nvPr/>
            </p:nvSpPr>
            <p:spPr>
              <a:xfrm>
                <a:off x="2816857" y="633656"/>
                <a:ext cx="495055" cy="121601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lt"/>
                    <a:ea typeface="+mj-ea"/>
                  </a:rPr>
                  <a:t>A T M</a:t>
                </a:r>
                <a:endParaRPr kumimoji="1" lang="ja-JP" altLang="en-US" b="1" dirty="0">
                  <a:solidFill>
                    <a:schemeClr val="bg1"/>
                  </a:solidFill>
                  <a:latin typeface="+mj-lt"/>
                  <a:ea typeface="+mj-ea"/>
                </a:endParaRPr>
              </a:p>
            </p:txBody>
          </p:sp>
        </p:grpSp>
        <p:grpSp>
          <p:nvGrpSpPr>
            <p:cNvPr id="1060" name="グループ化 1059"/>
            <p:cNvGrpSpPr/>
            <p:nvPr/>
          </p:nvGrpSpPr>
          <p:grpSpPr>
            <a:xfrm>
              <a:off x="2789735" y="2922564"/>
              <a:ext cx="553771" cy="1489553"/>
              <a:chOff x="1037436" y="1002324"/>
              <a:chExt cx="553771" cy="1489553"/>
            </a:xfrm>
            <a:solidFill>
              <a:schemeClr val="tx1"/>
            </a:solidFill>
          </p:grpSpPr>
          <p:grpSp>
            <p:nvGrpSpPr>
              <p:cNvPr id="1061" name="グループ化 1060"/>
              <p:cNvGrpSpPr/>
              <p:nvPr/>
            </p:nvGrpSpPr>
            <p:grpSpPr>
              <a:xfrm>
                <a:off x="1097813" y="1002324"/>
                <a:ext cx="431815" cy="1489553"/>
                <a:chOff x="453577" y="1176679"/>
                <a:chExt cx="368073" cy="1269675"/>
              </a:xfrm>
              <a:grpFill/>
            </p:grpSpPr>
            <p:sp>
              <p:nvSpPr>
                <p:cNvPr id="1064" name="円/楕円 1063"/>
                <p:cNvSpPr/>
                <p:nvPr/>
              </p:nvSpPr>
              <p:spPr bwMode="auto">
                <a:xfrm>
                  <a:off x="488128" y="1176679"/>
                  <a:ext cx="298971" cy="298971"/>
                </a:xfrm>
                <a:prstGeom prst="ellipse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5" name="片側の 2 つの角を丸めた四角形 1064"/>
                <p:cNvSpPr/>
                <p:nvPr/>
              </p:nvSpPr>
              <p:spPr bwMode="auto">
                <a:xfrm>
                  <a:off x="453577" y="1441719"/>
                  <a:ext cx="368073" cy="543166"/>
                </a:xfrm>
                <a:prstGeom prst="round2SameRect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6" name="台形 1065"/>
                <p:cNvSpPr/>
                <p:nvPr/>
              </p:nvSpPr>
              <p:spPr bwMode="auto">
                <a:xfrm rot="10800000">
                  <a:off x="488127" y="1984884"/>
                  <a:ext cx="149485" cy="461470"/>
                </a:xfrm>
                <a:prstGeom prst="trapezoid">
                  <a:avLst>
                    <a:gd name="adj" fmla="val 19902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7" name="台形 1066"/>
                <p:cNvSpPr/>
                <p:nvPr/>
              </p:nvSpPr>
              <p:spPr bwMode="auto">
                <a:xfrm rot="10800000">
                  <a:off x="635447" y="1984884"/>
                  <a:ext cx="149485" cy="461470"/>
                </a:xfrm>
                <a:prstGeom prst="trapezoid">
                  <a:avLst>
                    <a:gd name="adj" fmla="val 19902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62" name="角丸四角形 1061"/>
              <p:cNvSpPr/>
              <p:nvPr/>
            </p:nvSpPr>
            <p:spPr bwMode="auto">
              <a:xfrm rot="17537433">
                <a:off x="884105" y="1461941"/>
                <a:ext cx="435020" cy="128357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角丸四角形 1062"/>
              <p:cNvSpPr/>
              <p:nvPr/>
            </p:nvSpPr>
            <p:spPr bwMode="auto">
              <a:xfrm rot="4062567" flipH="1">
                <a:off x="1309519" y="1461941"/>
                <a:ext cx="435020" cy="128357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9" name="グループ化 48"/>
          <p:cNvGrpSpPr/>
          <p:nvPr/>
        </p:nvGrpSpPr>
        <p:grpSpPr>
          <a:xfrm>
            <a:off x="2626977" y="4464645"/>
            <a:ext cx="873022" cy="1867712"/>
            <a:chOff x="2626977" y="4464645"/>
            <a:chExt cx="873022" cy="1867712"/>
          </a:xfrm>
        </p:grpSpPr>
        <p:grpSp>
          <p:nvGrpSpPr>
            <p:cNvPr id="714" name="グループ化 713"/>
            <p:cNvGrpSpPr/>
            <p:nvPr/>
          </p:nvGrpSpPr>
          <p:grpSpPr>
            <a:xfrm>
              <a:off x="2626977" y="4464645"/>
              <a:ext cx="873022" cy="1827834"/>
              <a:chOff x="2626977" y="593685"/>
              <a:chExt cx="873022" cy="1827834"/>
            </a:xfrm>
          </p:grpSpPr>
          <p:grpSp>
            <p:nvGrpSpPr>
              <p:cNvPr id="715" name="グループ化 714"/>
              <p:cNvGrpSpPr/>
              <p:nvPr/>
            </p:nvGrpSpPr>
            <p:grpSpPr>
              <a:xfrm>
                <a:off x="2626977" y="795228"/>
                <a:ext cx="873022" cy="1626291"/>
                <a:chOff x="4318340" y="2748625"/>
                <a:chExt cx="599435" cy="1031479"/>
              </a:xfrm>
            </p:grpSpPr>
            <p:sp>
              <p:nvSpPr>
                <p:cNvPr id="747" name="正方形/長方形 746"/>
                <p:cNvSpPr/>
                <p:nvPr/>
              </p:nvSpPr>
              <p:spPr>
                <a:xfrm>
                  <a:off x="4364063" y="2748626"/>
                  <a:ext cx="507993" cy="320375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2">
                        <a:lumMod val="20000"/>
                        <a:lumOff val="80000"/>
                        <a:shade val="30000"/>
                        <a:satMod val="115000"/>
                      </a:schemeClr>
                    </a:gs>
                    <a:gs pos="50000">
                      <a:schemeClr val="bg2">
                        <a:lumMod val="20000"/>
                        <a:lumOff val="80000"/>
                        <a:shade val="67500"/>
                        <a:satMod val="115000"/>
                      </a:schemeClr>
                    </a:gs>
                    <a:gs pos="100000">
                      <a:schemeClr val="bg2">
                        <a:lumMod val="20000"/>
                        <a:lumOff val="80000"/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48" name="正方形/長方形 747"/>
                <p:cNvSpPr/>
                <p:nvPr/>
              </p:nvSpPr>
              <p:spPr>
                <a:xfrm>
                  <a:off x="4364064" y="3294000"/>
                  <a:ext cx="507991" cy="486104"/>
                </a:xfrm>
                <a:prstGeom prst="rect">
                  <a:avLst/>
                </a:prstGeom>
                <a:solidFill>
                  <a:schemeClr val="bg2">
                    <a:lumMod val="20000"/>
                    <a:lumOff val="8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49" name="正方形/長方形 748"/>
                <p:cNvSpPr/>
                <p:nvPr/>
              </p:nvSpPr>
              <p:spPr>
                <a:xfrm>
                  <a:off x="4872056" y="3292976"/>
                  <a:ext cx="45719" cy="487128"/>
                </a:xfrm>
                <a:prstGeom prst="rect">
                  <a:avLst/>
                </a:prstGeom>
                <a:solidFill>
                  <a:srgbClr val="339933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50" name="正方形/長方形 749"/>
                <p:cNvSpPr/>
                <p:nvPr/>
              </p:nvSpPr>
              <p:spPr>
                <a:xfrm>
                  <a:off x="4364062" y="3191688"/>
                  <a:ext cx="507993" cy="102313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5400000" scaled="0"/>
                </a:gra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51" name="正方形/長方形 750"/>
                <p:cNvSpPr/>
                <p:nvPr/>
              </p:nvSpPr>
              <p:spPr>
                <a:xfrm>
                  <a:off x="4458001" y="3294000"/>
                  <a:ext cx="315000" cy="486104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52" name="正方形/長方形 751"/>
                <p:cNvSpPr/>
                <p:nvPr/>
              </p:nvSpPr>
              <p:spPr>
                <a:xfrm>
                  <a:off x="4364061" y="3069000"/>
                  <a:ext cx="507994" cy="122687"/>
                </a:xfrm>
                <a:prstGeom prst="rect">
                  <a:avLst/>
                </a:prstGeom>
                <a:solidFill>
                  <a:schemeClr val="bg2">
                    <a:lumMod val="20000"/>
                    <a:lumOff val="8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53" name="正方形/長方形 752"/>
                <p:cNvSpPr/>
                <p:nvPr/>
              </p:nvSpPr>
              <p:spPr>
                <a:xfrm>
                  <a:off x="4872055" y="2748625"/>
                  <a:ext cx="45719" cy="410376"/>
                </a:xfrm>
                <a:prstGeom prst="rect">
                  <a:avLst/>
                </a:prstGeom>
                <a:solidFill>
                  <a:srgbClr val="339933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54" name="正方形/長方形 753"/>
                <p:cNvSpPr/>
                <p:nvPr/>
              </p:nvSpPr>
              <p:spPr>
                <a:xfrm flipH="1">
                  <a:off x="4872053" y="3157976"/>
                  <a:ext cx="45719" cy="136024"/>
                </a:xfrm>
                <a:prstGeom prst="rect">
                  <a:avLst/>
                </a:prstGeom>
                <a:solidFill>
                  <a:srgbClr val="92D050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55" name="正方形/長方形 754"/>
                <p:cNvSpPr/>
                <p:nvPr/>
              </p:nvSpPr>
              <p:spPr>
                <a:xfrm>
                  <a:off x="4318343" y="3292976"/>
                  <a:ext cx="45719" cy="487128"/>
                </a:xfrm>
                <a:prstGeom prst="rect">
                  <a:avLst/>
                </a:prstGeom>
                <a:solidFill>
                  <a:srgbClr val="339933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56" name="正方形/長方形 755"/>
                <p:cNvSpPr/>
                <p:nvPr/>
              </p:nvSpPr>
              <p:spPr>
                <a:xfrm>
                  <a:off x="4318342" y="2748625"/>
                  <a:ext cx="45719" cy="410376"/>
                </a:xfrm>
                <a:prstGeom prst="rect">
                  <a:avLst/>
                </a:prstGeom>
                <a:solidFill>
                  <a:srgbClr val="339933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57" name="正方形/長方形 756"/>
                <p:cNvSpPr/>
                <p:nvPr/>
              </p:nvSpPr>
              <p:spPr>
                <a:xfrm flipH="1">
                  <a:off x="4318340" y="3157976"/>
                  <a:ext cx="45719" cy="136024"/>
                </a:xfrm>
                <a:prstGeom prst="rect">
                  <a:avLst/>
                </a:prstGeom>
                <a:solidFill>
                  <a:srgbClr val="92D050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716" name="片側の 2 つの角を丸めた四角形 715"/>
              <p:cNvSpPr/>
              <p:nvPr/>
            </p:nvSpPr>
            <p:spPr bwMode="auto">
              <a:xfrm>
                <a:off x="2693559" y="593685"/>
                <a:ext cx="739846" cy="201544"/>
              </a:xfrm>
              <a:prstGeom prst="round2SameRect">
                <a:avLst/>
              </a:prstGeom>
              <a:solidFill>
                <a:srgbClr val="339933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17" name="グループ化 716"/>
              <p:cNvGrpSpPr/>
              <p:nvPr/>
            </p:nvGrpSpPr>
            <p:grpSpPr>
              <a:xfrm>
                <a:off x="2733015" y="1516393"/>
                <a:ext cx="653498" cy="117614"/>
                <a:chOff x="2747756" y="1479025"/>
                <a:chExt cx="653498" cy="154315"/>
              </a:xfrm>
            </p:grpSpPr>
            <p:grpSp>
              <p:nvGrpSpPr>
                <p:cNvPr id="724" name="グループ化 723"/>
                <p:cNvGrpSpPr/>
                <p:nvPr/>
              </p:nvGrpSpPr>
              <p:grpSpPr>
                <a:xfrm>
                  <a:off x="3213345" y="1543933"/>
                  <a:ext cx="187909" cy="89407"/>
                  <a:chOff x="3213345" y="1372913"/>
                  <a:chExt cx="187909" cy="104003"/>
                </a:xfrm>
              </p:grpSpPr>
              <p:sp>
                <p:nvSpPr>
                  <p:cNvPr id="729" name="正方形/長方形 728"/>
                  <p:cNvSpPr/>
                  <p:nvPr/>
                </p:nvSpPr>
                <p:spPr bwMode="auto">
                  <a:xfrm>
                    <a:off x="3213345" y="1372913"/>
                    <a:ext cx="187909" cy="104003"/>
                  </a:xfrm>
                  <a:prstGeom prst="rect">
                    <a:avLst/>
                  </a:prstGeom>
                  <a:solidFill>
                    <a:schemeClr val="tx1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730" name="グループ化 729"/>
                  <p:cNvGrpSpPr/>
                  <p:nvPr/>
                </p:nvGrpSpPr>
                <p:grpSpPr>
                  <a:xfrm>
                    <a:off x="3224070" y="1380487"/>
                    <a:ext cx="166459" cy="91565"/>
                    <a:chOff x="3219255" y="1336631"/>
                    <a:chExt cx="166459" cy="91565"/>
                  </a:xfrm>
                </p:grpSpPr>
                <p:grpSp>
                  <p:nvGrpSpPr>
                    <p:cNvPr id="731" name="グループ化 730"/>
                    <p:cNvGrpSpPr/>
                    <p:nvPr/>
                  </p:nvGrpSpPr>
                  <p:grpSpPr>
                    <a:xfrm>
                      <a:off x="3219255" y="1336631"/>
                      <a:ext cx="33016" cy="91565"/>
                      <a:chOff x="3227655" y="1322057"/>
                      <a:chExt cx="45719" cy="96060"/>
                    </a:xfrm>
                  </p:grpSpPr>
                  <p:sp>
                    <p:nvSpPr>
                      <p:cNvPr id="744" name="正方形/長方形 743"/>
                      <p:cNvSpPr/>
                      <p:nvPr/>
                    </p:nvSpPr>
                    <p:spPr bwMode="auto">
                      <a:xfrm>
                        <a:off x="3227655" y="1322057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45" name="正方形/長方形 744"/>
                      <p:cNvSpPr/>
                      <p:nvPr/>
                    </p:nvSpPr>
                    <p:spPr bwMode="auto">
                      <a:xfrm>
                        <a:off x="3227655" y="1347633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46" name="正方形/長方形 745"/>
                      <p:cNvSpPr/>
                      <p:nvPr/>
                    </p:nvSpPr>
                    <p:spPr bwMode="auto">
                      <a:xfrm>
                        <a:off x="3227655" y="1372398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732" name="グループ化 731"/>
                    <p:cNvGrpSpPr/>
                    <p:nvPr/>
                  </p:nvGrpSpPr>
                  <p:grpSpPr>
                    <a:xfrm>
                      <a:off x="3263736" y="1336631"/>
                      <a:ext cx="33016" cy="91565"/>
                      <a:chOff x="3227655" y="1322057"/>
                      <a:chExt cx="45719" cy="96060"/>
                    </a:xfrm>
                  </p:grpSpPr>
                  <p:sp>
                    <p:nvSpPr>
                      <p:cNvPr id="741" name="正方形/長方形 740"/>
                      <p:cNvSpPr/>
                      <p:nvPr/>
                    </p:nvSpPr>
                    <p:spPr bwMode="auto">
                      <a:xfrm>
                        <a:off x="3227655" y="1322057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42" name="正方形/長方形 741"/>
                      <p:cNvSpPr/>
                      <p:nvPr/>
                    </p:nvSpPr>
                    <p:spPr bwMode="auto">
                      <a:xfrm>
                        <a:off x="3227655" y="1347633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43" name="正方形/長方形 742"/>
                      <p:cNvSpPr/>
                      <p:nvPr/>
                    </p:nvSpPr>
                    <p:spPr bwMode="auto">
                      <a:xfrm>
                        <a:off x="3227655" y="1372398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733" name="グループ化 732"/>
                    <p:cNvGrpSpPr/>
                    <p:nvPr/>
                  </p:nvGrpSpPr>
                  <p:grpSpPr>
                    <a:xfrm>
                      <a:off x="3308217" y="1336631"/>
                      <a:ext cx="33016" cy="91565"/>
                      <a:chOff x="3227655" y="1322057"/>
                      <a:chExt cx="45719" cy="96060"/>
                    </a:xfrm>
                  </p:grpSpPr>
                  <p:sp>
                    <p:nvSpPr>
                      <p:cNvPr id="738" name="正方形/長方形 737"/>
                      <p:cNvSpPr/>
                      <p:nvPr/>
                    </p:nvSpPr>
                    <p:spPr bwMode="auto">
                      <a:xfrm>
                        <a:off x="3227655" y="1322057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39" name="正方形/長方形 738"/>
                      <p:cNvSpPr/>
                      <p:nvPr/>
                    </p:nvSpPr>
                    <p:spPr bwMode="auto">
                      <a:xfrm>
                        <a:off x="3227655" y="1347633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40" name="正方形/長方形 739"/>
                      <p:cNvSpPr/>
                      <p:nvPr/>
                    </p:nvSpPr>
                    <p:spPr bwMode="auto">
                      <a:xfrm>
                        <a:off x="3227655" y="1372398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734" name="グループ化 733"/>
                    <p:cNvGrpSpPr/>
                    <p:nvPr/>
                  </p:nvGrpSpPr>
                  <p:grpSpPr>
                    <a:xfrm>
                      <a:off x="3352698" y="1336631"/>
                      <a:ext cx="33016" cy="91565"/>
                      <a:chOff x="3227655" y="1322057"/>
                      <a:chExt cx="45719" cy="96060"/>
                    </a:xfrm>
                  </p:grpSpPr>
                  <p:sp>
                    <p:nvSpPr>
                      <p:cNvPr id="735" name="正方形/長方形 734"/>
                      <p:cNvSpPr/>
                      <p:nvPr/>
                    </p:nvSpPr>
                    <p:spPr bwMode="auto">
                      <a:xfrm>
                        <a:off x="3227655" y="1322057"/>
                        <a:ext cx="45719" cy="4571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36" name="正方形/長方形 735"/>
                      <p:cNvSpPr/>
                      <p:nvPr/>
                    </p:nvSpPr>
                    <p:spPr bwMode="auto">
                      <a:xfrm>
                        <a:off x="3227655" y="1347633"/>
                        <a:ext cx="45719" cy="45719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37" name="正方形/長方形 736"/>
                      <p:cNvSpPr/>
                      <p:nvPr/>
                    </p:nvSpPr>
                    <p:spPr bwMode="auto">
                      <a:xfrm>
                        <a:off x="3227655" y="1372398"/>
                        <a:ext cx="45719" cy="45719"/>
                      </a:xfrm>
                      <a:prstGeom prst="rect">
                        <a:avLst/>
                      </a:prstGeom>
                      <a:solidFill>
                        <a:srgbClr val="00B0F0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</p:grpSp>
            <p:grpSp>
              <p:nvGrpSpPr>
                <p:cNvPr id="725" name="グループ化 724"/>
                <p:cNvGrpSpPr/>
                <p:nvPr/>
              </p:nvGrpSpPr>
              <p:grpSpPr>
                <a:xfrm>
                  <a:off x="3213344" y="1479900"/>
                  <a:ext cx="187909" cy="50877"/>
                  <a:chOff x="3192330" y="1336632"/>
                  <a:chExt cx="90010" cy="140285"/>
                </a:xfrm>
              </p:grpSpPr>
              <p:sp>
                <p:nvSpPr>
                  <p:cNvPr id="727" name="正方形/長方形 726"/>
                  <p:cNvSpPr/>
                  <p:nvPr/>
                </p:nvSpPr>
                <p:spPr bwMode="auto">
                  <a:xfrm>
                    <a:off x="3192330" y="1336632"/>
                    <a:ext cx="90010" cy="140285"/>
                  </a:xfrm>
                  <a:prstGeom prst="rect">
                    <a:avLst/>
                  </a:prstGeom>
                  <a:solidFill>
                    <a:schemeClr val="bg2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8" name="正方形/長方形 727"/>
                  <p:cNvSpPr/>
                  <p:nvPr/>
                </p:nvSpPr>
                <p:spPr bwMode="auto">
                  <a:xfrm>
                    <a:off x="3192330" y="1367113"/>
                    <a:ext cx="90010" cy="70142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26" name="角丸四角形 725"/>
                <p:cNvSpPr/>
                <p:nvPr/>
              </p:nvSpPr>
              <p:spPr>
                <a:xfrm>
                  <a:off x="2747756" y="1479025"/>
                  <a:ext cx="405044" cy="140285"/>
                </a:xfrm>
                <a:prstGeom prst="roundRect">
                  <a:avLst/>
                </a:prstGeom>
                <a:gradFill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5400000" scaled="0"/>
                </a:gra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718" name="グループ化 717"/>
              <p:cNvGrpSpPr/>
              <p:nvPr/>
            </p:nvGrpSpPr>
            <p:grpSpPr>
              <a:xfrm>
                <a:off x="2762658" y="1370493"/>
                <a:ext cx="187909" cy="50877"/>
                <a:chOff x="3192330" y="1336632"/>
                <a:chExt cx="90010" cy="140285"/>
              </a:xfrm>
            </p:grpSpPr>
            <p:sp>
              <p:nvSpPr>
                <p:cNvPr id="722" name="正方形/長方形 721"/>
                <p:cNvSpPr/>
                <p:nvPr/>
              </p:nvSpPr>
              <p:spPr bwMode="auto">
                <a:xfrm>
                  <a:off x="3192330" y="1336632"/>
                  <a:ext cx="90010" cy="140285"/>
                </a:xfrm>
                <a:prstGeom prst="rect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3" name="正方形/長方形 722"/>
                <p:cNvSpPr/>
                <p:nvPr/>
              </p:nvSpPr>
              <p:spPr bwMode="auto">
                <a:xfrm>
                  <a:off x="3192330" y="1367113"/>
                  <a:ext cx="90010" cy="70142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19" name="正方形/長方形 718"/>
              <p:cNvSpPr/>
              <p:nvPr/>
            </p:nvSpPr>
            <p:spPr bwMode="auto">
              <a:xfrm>
                <a:off x="2756923" y="863473"/>
                <a:ext cx="613130" cy="36028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0" name="正方形/長方形 719"/>
              <p:cNvSpPr/>
              <p:nvPr/>
            </p:nvSpPr>
            <p:spPr bwMode="auto">
              <a:xfrm>
                <a:off x="2779782" y="886334"/>
                <a:ext cx="569207" cy="313816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1" name="テキスト ボックス 720"/>
              <p:cNvSpPr txBox="1"/>
              <p:nvPr/>
            </p:nvSpPr>
            <p:spPr>
              <a:xfrm>
                <a:off x="2816857" y="633656"/>
                <a:ext cx="495055" cy="121601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lt"/>
                    <a:ea typeface="+mj-ea"/>
                  </a:rPr>
                  <a:t>A T M</a:t>
                </a:r>
                <a:endParaRPr kumimoji="1" lang="ja-JP" altLang="en-US" b="1" dirty="0">
                  <a:solidFill>
                    <a:schemeClr val="bg1"/>
                  </a:solidFill>
                  <a:latin typeface="+mj-lt"/>
                  <a:ea typeface="+mj-ea"/>
                </a:endParaRPr>
              </a:p>
            </p:txBody>
          </p:sp>
        </p:grpSp>
        <p:grpSp>
          <p:nvGrpSpPr>
            <p:cNvPr id="1076" name="グループ化 1075"/>
            <p:cNvGrpSpPr/>
            <p:nvPr/>
          </p:nvGrpSpPr>
          <p:grpSpPr>
            <a:xfrm>
              <a:off x="2789735" y="4842804"/>
              <a:ext cx="553771" cy="1489553"/>
              <a:chOff x="1037436" y="1002324"/>
              <a:chExt cx="553771" cy="1489553"/>
            </a:xfrm>
            <a:solidFill>
              <a:schemeClr val="tx1"/>
            </a:solidFill>
          </p:grpSpPr>
          <p:grpSp>
            <p:nvGrpSpPr>
              <p:cNvPr id="1077" name="グループ化 1076"/>
              <p:cNvGrpSpPr/>
              <p:nvPr/>
            </p:nvGrpSpPr>
            <p:grpSpPr>
              <a:xfrm>
                <a:off x="1097813" y="1002324"/>
                <a:ext cx="431815" cy="1489553"/>
                <a:chOff x="453577" y="1176679"/>
                <a:chExt cx="368073" cy="1269675"/>
              </a:xfrm>
              <a:grpFill/>
            </p:grpSpPr>
            <p:sp>
              <p:nvSpPr>
                <p:cNvPr id="1080" name="円/楕円 1079"/>
                <p:cNvSpPr/>
                <p:nvPr/>
              </p:nvSpPr>
              <p:spPr bwMode="auto">
                <a:xfrm>
                  <a:off x="488128" y="1176679"/>
                  <a:ext cx="298971" cy="298971"/>
                </a:xfrm>
                <a:prstGeom prst="ellipse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1" name="片側の 2 つの角を丸めた四角形 1080"/>
                <p:cNvSpPr/>
                <p:nvPr/>
              </p:nvSpPr>
              <p:spPr bwMode="auto">
                <a:xfrm>
                  <a:off x="453577" y="1441719"/>
                  <a:ext cx="368073" cy="543166"/>
                </a:xfrm>
                <a:prstGeom prst="round2SameRect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2" name="台形 1081"/>
                <p:cNvSpPr/>
                <p:nvPr/>
              </p:nvSpPr>
              <p:spPr bwMode="auto">
                <a:xfrm rot="10800000">
                  <a:off x="488127" y="1984884"/>
                  <a:ext cx="149485" cy="461470"/>
                </a:xfrm>
                <a:prstGeom prst="trapezoid">
                  <a:avLst>
                    <a:gd name="adj" fmla="val 19902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3" name="台形 1082"/>
                <p:cNvSpPr/>
                <p:nvPr/>
              </p:nvSpPr>
              <p:spPr bwMode="auto">
                <a:xfrm rot="10800000">
                  <a:off x="635447" y="1984884"/>
                  <a:ext cx="149485" cy="461470"/>
                </a:xfrm>
                <a:prstGeom prst="trapezoid">
                  <a:avLst>
                    <a:gd name="adj" fmla="val 19902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78" name="角丸四角形 1077"/>
              <p:cNvSpPr/>
              <p:nvPr/>
            </p:nvSpPr>
            <p:spPr bwMode="auto">
              <a:xfrm rot="17537433">
                <a:off x="884105" y="1461941"/>
                <a:ext cx="435020" cy="128357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9" name="角丸四角形 1078"/>
              <p:cNvSpPr/>
              <p:nvPr/>
            </p:nvSpPr>
            <p:spPr bwMode="auto">
              <a:xfrm rot="4062567" flipH="1">
                <a:off x="1309519" y="1461941"/>
                <a:ext cx="435020" cy="128357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2" name="グループ化 41"/>
          <p:cNvGrpSpPr/>
          <p:nvPr/>
        </p:nvGrpSpPr>
        <p:grpSpPr>
          <a:xfrm>
            <a:off x="7563291" y="841704"/>
            <a:ext cx="1935214" cy="1686885"/>
            <a:chOff x="7563291" y="841704"/>
            <a:chExt cx="1935214" cy="1686885"/>
          </a:xfrm>
        </p:grpSpPr>
        <p:grpSp>
          <p:nvGrpSpPr>
            <p:cNvPr id="286" name="グループ化 285"/>
            <p:cNvGrpSpPr/>
            <p:nvPr/>
          </p:nvGrpSpPr>
          <p:grpSpPr>
            <a:xfrm>
              <a:off x="7878325" y="841704"/>
              <a:ext cx="1620180" cy="1579815"/>
              <a:chOff x="4142910" y="841704"/>
              <a:chExt cx="1620180" cy="1579815"/>
            </a:xfrm>
          </p:grpSpPr>
          <p:sp>
            <p:nvSpPr>
              <p:cNvPr id="112" name="正方形/長方形 111"/>
              <p:cNvSpPr/>
              <p:nvPr/>
            </p:nvSpPr>
            <p:spPr bwMode="auto">
              <a:xfrm>
                <a:off x="4142910" y="841704"/>
                <a:ext cx="1620180" cy="157981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正方形/長方形 112"/>
              <p:cNvSpPr/>
              <p:nvPr/>
            </p:nvSpPr>
            <p:spPr bwMode="auto">
              <a:xfrm>
                <a:off x="4272450" y="1071117"/>
                <a:ext cx="1361100" cy="1350402"/>
              </a:xfrm>
              <a:prstGeom prst="rect">
                <a:avLst/>
              </a:pr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正方形/長方形 196"/>
              <p:cNvSpPr/>
              <p:nvPr/>
            </p:nvSpPr>
            <p:spPr bwMode="auto">
              <a:xfrm>
                <a:off x="4376928" y="1071117"/>
                <a:ext cx="1152144" cy="1350402"/>
              </a:xfrm>
              <a:prstGeom prst="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4" name="正方形/長方形 113"/>
              <p:cNvSpPr/>
              <p:nvPr/>
            </p:nvSpPr>
            <p:spPr bwMode="auto">
              <a:xfrm>
                <a:off x="4272450" y="841704"/>
                <a:ext cx="1361100" cy="229413"/>
              </a:xfrm>
              <a:prstGeom prst="rect">
                <a:avLst/>
              </a:pr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テキスト ボックス 197"/>
              <p:cNvSpPr txBox="1"/>
              <p:nvPr/>
            </p:nvSpPr>
            <p:spPr>
              <a:xfrm>
                <a:off x="4522105" y="863473"/>
                <a:ext cx="877512" cy="184318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b="1" dirty="0" smtClean="0">
                    <a:solidFill>
                      <a:schemeClr val="bg1"/>
                    </a:solidFill>
                    <a:latin typeface="+mj-lt"/>
                    <a:ea typeface="+mj-ea"/>
                  </a:rPr>
                  <a:t>○△□銀行</a:t>
                </a:r>
                <a:endParaRPr kumimoji="1" lang="ja-JP" altLang="en-US" b="1" dirty="0">
                  <a:solidFill>
                    <a:schemeClr val="bg1"/>
                  </a:solidFill>
                  <a:latin typeface="+mj-lt"/>
                  <a:ea typeface="+mj-ea"/>
                </a:endParaRPr>
              </a:p>
            </p:txBody>
          </p:sp>
          <p:sp>
            <p:nvSpPr>
              <p:cNvPr id="200" name="台形 199"/>
              <p:cNvSpPr/>
              <p:nvPr/>
            </p:nvSpPr>
            <p:spPr bwMode="auto">
              <a:xfrm>
                <a:off x="4272450" y="2247411"/>
                <a:ext cx="1361100" cy="174108"/>
              </a:xfrm>
              <a:prstGeom prst="trapezoid">
                <a:avLst>
                  <a:gd name="adj" fmla="val 67015"/>
                </a:avLst>
              </a:prstGeom>
              <a:solidFill>
                <a:srgbClr val="92D05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1" name="グループ化 200"/>
              <p:cNvGrpSpPr/>
              <p:nvPr/>
            </p:nvGrpSpPr>
            <p:grpSpPr>
              <a:xfrm>
                <a:off x="4437968" y="1225712"/>
                <a:ext cx="1030064" cy="1123046"/>
                <a:chOff x="4397506" y="1219679"/>
                <a:chExt cx="1096279" cy="1195240"/>
              </a:xfrm>
            </p:grpSpPr>
            <p:grpSp>
              <p:nvGrpSpPr>
                <p:cNvPr id="202" name="グループ化 201"/>
                <p:cNvGrpSpPr/>
                <p:nvPr/>
              </p:nvGrpSpPr>
              <p:grpSpPr>
                <a:xfrm>
                  <a:off x="4397506" y="1219679"/>
                  <a:ext cx="548057" cy="1195240"/>
                  <a:chOff x="7194845" y="806404"/>
                  <a:chExt cx="1011860" cy="1632485"/>
                </a:xfrm>
              </p:grpSpPr>
              <p:sp>
                <p:nvSpPr>
                  <p:cNvPr id="244" name="正方形/長方形 243"/>
                  <p:cNvSpPr/>
                  <p:nvPr/>
                </p:nvSpPr>
                <p:spPr bwMode="auto">
                  <a:xfrm>
                    <a:off x="7250725" y="2291569"/>
                    <a:ext cx="900100" cy="147320"/>
                  </a:xfrm>
                  <a:prstGeom prst="rect">
                    <a:avLst/>
                  </a:prstGeom>
                  <a:solidFill>
                    <a:schemeClr val="tx1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5" name="角丸四角形 244"/>
                  <p:cNvSpPr/>
                  <p:nvPr/>
                </p:nvSpPr>
                <p:spPr bwMode="auto">
                  <a:xfrm>
                    <a:off x="7250725" y="1715725"/>
                    <a:ext cx="900100" cy="633156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chemeClr val="bg2">
                      <a:lumMod val="20000"/>
                      <a:lumOff val="8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6" name="角丸四角形 245"/>
                  <p:cNvSpPr/>
                  <p:nvPr/>
                </p:nvSpPr>
                <p:spPr bwMode="auto">
                  <a:xfrm>
                    <a:off x="7250725" y="806405"/>
                    <a:ext cx="900100" cy="575144"/>
                  </a:xfrm>
                  <a:prstGeom prst="roundRect">
                    <a:avLst>
                      <a:gd name="adj" fmla="val 3968"/>
                    </a:avLst>
                  </a:prstGeom>
                  <a:solidFill>
                    <a:srgbClr val="FF000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7" name="角丸四角形 246"/>
                  <p:cNvSpPr/>
                  <p:nvPr/>
                </p:nvSpPr>
                <p:spPr bwMode="auto">
                  <a:xfrm>
                    <a:off x="7250725" y="953725"/>
                    <a:ext cx="900100" cy="594144"/>
                  </a:xfrm>
                  <a:prstGeom prst="roundRect">
                    <a:avLst>
                      <a:gd name="adj" fmla="val 0"/>
                    </a:avLst>
                  </a:prstGeom>
                  <a:gradFill flip="none" rotWithShape="1">
                    <a:gsLst>
                      <a:gs pos="0">
                        <a:schemeClr val="bg1">
                          <a:lumMod val="65000"/>
                        </a:schemeClr>
                      </a:gs>
                      <a:gs pos="100000">
                        <a:schemeClr val="bg1"/>
                      </a:gs>
                    </a:gsLst>
                    <a:lin ang="18900000" scaled="1"/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8" name="角丸四角形 247"/>
                  <p:cNvSpPr/>
                  <p:nvPr/>
                </p:nvSpPr>
                <p:spPr bwMode="auto">
                  <a:xfrm>
                    <a:off x="7194845" y="806404"/>
                    <a:ext cx="55880" cy="1632485"/>
                  </a:xfrm>
                  <a:prstGeom prst="roundRect">
                    <a:avLst>
                      <a:gd name="adj" fmla="val 3968"/>
                    </a:avLst>
                  </a:prstGeom>
                  <a:solidFill>
                    <a:srgbClr val="00B0F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9" name="角丸四角形 248"/>
                  <p:cNvSpPr/>
                  <p:nvPr/>
                </p:nvSpPr>
                <p:spPr bwMode="auto">
                  <a:xfrm>
                    <a:off x="8150825" y="806404"/>
                    <a:ext cx="55880" cy="1632485"/>
                  </a:xfrm>
                  <a:prstGeom prst="roundRect">
                    <a:avLst>
                      <a:gd name="adj" fmla="val 3968"/>
                    </a:avLst>
                  </a:prstGeom>
                  <a:solidFill>
                    <a:srgbClr val="00B0F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50" name="グループ化 249"/>
                  <p:cNvGrpSpPr/>
                  <p:nvPr/>
                </p:nvGrpSpPr>
                <p:grpSpPr>
                  <a:xfrm>
                    <a:off x="7194845" y="1428196"/>
                    <a:ext cx="1011860" cy="1010693"/>
                    <a:chOff x="801665" y="1428196"/>
                    <a:chExt cx="1011860" cy="1632485"/>
                  </a:xfrm>
                </p:grpSpPr>
                <p:sp>
                  <p:nvSpPr>
                    <p:cNvPr id="282" name="角丸四角形 281"/>
                    <p:cNvSpPr/>
                    <p:nvPr/>
                  </p:nvSpPr>
                  <p:spPr bwMode="auto">
                    <a:xfrm>
                      <a:off x="801665" y="1428196"/>
                      <a:ext cx="55880" cy="1632485"/>
                    </a:xfrm>
                    <a:prstGeom prst="roundRect">
                      <a:avLst>
                        <a:gd name="adj" fmla="val 3968"/>
                      </a:avLst>
                    </a:prstGeom>
                    <a:solidFill>
                      <a:schemeClr val="accent1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83" name="角丸四角形 282"/>
                    <p:cNvSpPr/>
                    <p:nvPr/>
                  </p:nvSpPr>
                  <p:spPr bwMode="auto">
                    <a:xfrm>
                      <a:off x="1757645" y="1428196"/>
                      <a:ext cx="55880" cy="1632485"/>
                    </a:xfrm>
                    <a:prstGeom prst="roundRect">
                      <a:avLst>
                        <a:gd name="adj" fmla="val 3968"/>
                      </a:avLst>
                    </a:prstGeom>
                    <a:solidFill>
                      <a:schemeClr val="accent1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51" name="テキスト ボックス 250"/>
                  <p:cNvSpPr txBox="1"/>
                  <p:nvPr/>
                </p:nvSpPr>
                <p:spPr>
                  <a:xfrm>
                    <a:off x="7453247" y="815739"/>
                    <a:ext cx="495055" cy="121601"/>
                  </a:xfrm>
                  <a:prstGeom prst="rect">
                    <a:avLst/>
                  </a:prstGeom>
                  <a:noFill/>
                  <a:ln w="12700">
                    <a:noFill/>
                  </a:ln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en-US" altLang="ja-JP" b="1" dirty="0" smtClean="0">
                        <a:solidFill>
                          <a:schemeClr val="bg1"/>
                        </a:solidFill>
                        <a:latin typeface="+mj-lt"/>
                        <a:ea typeface="+mj-ea"/>
                      </a:rPr>
                      <a:t>A T M</a:t>
                    </a:r>
                    <a:endParaRPr kumimoji="1" lang="ja-JP" altLang="en-US" b="1" dirty="0">
                      <a:solidFill>
                        <a:schemeClr val="bg1"/>
                      </a:solidFill>
                      <a:latin typeface="+mj-lt"/>
                      <a:ea typeface="+mj-ea"/>
                    </a:endParaRPr>
                  </a:p>
                </p:txBody>
              </p:sp>
              <p:sp>
                <p:nvSpPr>
                  <p:cNvPr id="252" name="正方形/長方形 251"/>
                  <p:cNvSpPr/>
                  <p:nvPr/>
                </p:nvSpPr>
                <p:spPr bwMode="auto">
                  <a:xfrm>
                    <a:off x="7391400" y="1043735"/>
                    <a:ext cx="618750" cy="326758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3" name="角丸四角形 252"/>
                  <p:cNvSpPr/>
                  <p:nvPr/>
                </p:nvSpPr>
                <p:spPr bwMode="auto">
                  <a:xfrm>
                    <a:off x="7250725" y="1547869"/>
                    <a:ext cx="900100" cy="170942"/>
                  </a:xfrm>
                  <a:prstGeom prst="roundRect">
                    <a:avLst>
                      <a:gd name="adj" fmla="val 0"/>
                    </a:avLst>
                  </a:prstGeom>
                  <a:gradFill>
                    <a:gsLst>
                      <a:gs pos="0">
                        <a:schemeClr val="bg1">
                          <a:lumMod val="65000"/>
                        </a:schemeClr>
                      </a:gs>
                      <a:gs pos="100000">
                        <a:schemeClr val="bg1"/>
                      </a:gs>
                    </a:gsLst>
                    <a:lin ang="5400000" scaled="0"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4" name="角丸四角形 253"/>
                  <p:cNvSpPr/>
                  <p:nvPr/>
                </p:nvSpPr>
                <p:spPr bwMode="auto">
                  <a:xfrm>
                    <a:off x="7459986" y="1718811"/>
                    <a:ext cx="481578" cy="630070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55" name="グループ化 254"/>
                  <p:cNvGrpSpPr/>
                  <p:nvPr/>
                </p:nvGrpSpPr>
                <p:grpSpPr>
                  <a:xfrm>
                    <a:off x="7374025" y="1569853"/>
                    <a:ext cx="653498" cy="117614"/>
                    <a:chOff x="2747756" y="1479025"/>
                    <a:chExt cx="653498" cy="154315"/>
                  </a:xfrm>
                </p:grpSpPr>
                <p:grpSp>
                  <p:nvGrpSpPr>
                    <p:cNvPr id="259" name="グループ化 258"/>
                    <p:cNvGrpSpPr/>
                    <p:nvPr/>
                  </p:nvGrpSpPr>
                  <p:grpSpPr>
                    <a:xfrm>
                      <a:off x="3213345" y="1543933"/>
                      <a:ext cx="187909" cy="89407"/>
                      <a:chOff x="3213345" y="1372913"/>
                      <a:chExt cx="187909" cy="104003"/>
                    </a:xfrm>
                  </p:grpSpPr>
                  <p:sp>
                    <p:nvSpPr>
                      <p:cNvPr id="264" name="正方形/長方形 263"/>
                      <p:cNvSpPr/>
                      <p:nvPr/>
                    </p:nvSpPr>
                    <p:spPr bwMode="auto">
                      <a:xfrm>
                        <a:off x="3213345" y="1372913"/>
                        <a:ext cx="187909" cy="104003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grpSp>
                    <p:nvGrpSpPr>
                      <p:cNvPr id="265" name="グループ化 264"/>
                      <p:cNvGrpSpPr/>
                      <p:nvPr/>
                    </p:nvGrpSpPr>
                    <p:grpSpPr>
                      <a:xfrm>
                        <a:off x="3224070" y="1380487"/>
                        <a:ext cx="166459" cy="91565"/>
                        <a:chOff x="3219255" y="1336631"/>
                        <a:chExt cx="166459" cy="91565"/>
                      </a:xfrm>
                    </p:grpSpPr>
                    <p:grpSp>
                      <p:nvGrpSpPr>
                        <p:cNvPr id="266" name="グループ化 265"/>
                        <p:cNvGrpSpPr/>
                        <p:nvPr/>
                      </p:nvGrpSpPr>
                      <p:grpSpPr>
                        <a:xfrm>
                          <a:off x="3219255" y="1336631"/>
                          <a:ext cx="33016" cy="91565"/>
                          <a:chOff x="3227655" y="1322057"/>
                          <a:chExt cx="45719" cy="96060"/>
                        </a:xfrm>
                      </p:grpSpPr>
                      <p:sp>
                        <p:nvSpPr>
                          <p:cNvPr id="279" name="正方形/長方形 278"/>
                          <p:cNvSpPr/>
                          <p:nvPr/>
                        </p:nvSpPr>
                        <p:spPr bwMode="auto">
                          <a:xfrm>
                            <a:off x="3227655" y="1322057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280" name="正方形/長方形 279"/>
                          <p:cNvSpPr/>
                          <p:nvPr/>
                        </p:nvSpPr>
                        <p:spPr bwMode="auto">
                          <a:xfrm>
                            <a:off x="3227655" y="1347633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281" name="正方形/長方形 280"/>
                          <p:cNvSpPr/>
                          <p:nvPr/>
                        </p:nvSpPr>
                        <p:spPr bwMode="auto">
                          <a:xfrm>
                            <a:off x="3227655" y="1372398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</p:grpSp>
                    <p:grpSp>
                      <p:nvGrpSpPr>
                        <p:cNvPr id="267" name="グループ化 266"/>
                        <p:cNvGrpSpPr/>
                        <p:nvPr/>
                      </p:nvGrpSpPr>
                      <p:grpSpPr>
                        <a:xfrm>
                          <a:off x="3263736" y="1336631"/>
                          <a:ext cx="33016" cy="91565"/>
                          <a:chOff x="3227655" y="1322057"/>
                          <a:chExt cx="45719" cy="96060"/>
                        </a:xfrm>
                      </p:grpSpPr>
                      <p:sp>
                        <p:nvSpPr>
                          <p:cNvPr id="276" name="正方形/長方形 275"/>
                          <p:cNvSpPr/>
                          <p:nvPr/>
                        </p:nvSpPr>
                        <p:spPr bwMode="auto">
                          <a:xfrm>
                            <a:off x="3227655" y="1322057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277" name="正方形/長方形 276"/>
                          <p:cNvSpPr/>
                          <p:nvPr/>
                        </p:nvSpPr>
                        <p:spPr bwMode="auto">
                          <a:xfrm>
                            <a:off x="3227655" y="1347633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278" name="正方形/長方形 277"/>
                          <p:cNvSpPr/>
                          <p:nvPr/>
                        </p:nvSpPr>
                        <p:spPr bwMode="auto">
                          <a:xfrm>
                            <a:off x="3227655" y="1372398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</p:grpSp>
                    <p:grpSp>
                      <p:nvGrpSpPr>
                        <p:cNvPr id="268" name="グループ化 267"/>
                        <p:cNvGrpSpPr/>
                        <p:nvPr/>
                      </p:nvGrpSpPr>
                      <p:grpSpPr>
                        <a:xfrm>
                          <a:off x="3308217" y="1336631"/>
                          <a:ext cx="33016" cy="91565"/>
                          <a:chOff x="3227655" y="1322057"/>
                          <a:chExt cx="45719" cy="96060"/>
                        </a:xfrm>
                      </p:grpSpPr>
                      <p:sp>
                        <p:nvSpPr>
                          <p:cNvPr id="273" name="正方形/長方形 272"/>
                          <p:cNvSpPr/>
                          <p:nvPr/>
                        </p:nvSpPr>
                        <p:spPr bwMode="auto">
                          <a:xfrm>
                            <a:off x="3227655" y="1322057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274" name="正方形/長方形 273"/>
                          <p:cNvSpPr/>
                          <p:nvPr/>
                        </p:nvSpPr>
                        <p:spPr bwMode="auto">
                          <a:xfrm>
                            <a:off x="3227655" y="1347633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275" name="正方形/長方形 274"/>
                          <p:cNvSpPr/>
                          <p:nvPr/>
                        </p:nvSpPr>
                        <p:spPr bwMode="auto">
                          <a:xfrm>
                            <a:off x="3227655" y="1372398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</p:grpSp>
                    <p:grpSp>
                      <p:nvGrpSpPr>
                        <p:cNvPr id="269" name="グループ化 268"/>
                        <p:cNvGrpSpPr/>
                        <p:nvPr/>
                      </p:nvGrpSpPr>
                      <p:grpSpPr>
                        <a:xfrm>
                          <a:off x="3352698" y="1336631"/>
                          <a:ext cx="33016" cy="91565"/>
                          <a:chOff x="3227655" y="1322057"/>
                          <a:chExt cx="45719" cy="96060"/>
                        </a:xfrm>
                      </p:grpSpPr>
                      <p:sp>
                        <p:nvSpPr>
                          <p:cNvPr id="270" name="正方形/長方形 269"/>
                          <p:cNvSpPr/>
                          <p:nvPr/>
                        </p:nvSpPr>
                        <p:spPr bwMode="auto">
                          <a:xfrm>
                            <a:off x="3227655" y="1322057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271" name="正方形/長方形 270"/>
                          <p:cNvSpPr/>
                          <p:nvPr/>
                        </p:nvSpPr>
                        <p:spPr bwMode="auto">
                          <a:xfrm>
                            <a:off x="3227655" y="1347633"/>
                            <a:ext cx="45719" cy="45719"/>
                          </a:xfrm>
                          <a:prstGeom prst="rect">
                            <a:avLst/>
                          </a:prstGeom>
                          <a:solidFill>
                            <a:srgbClr val="FF0000"/>
                          </a:soli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272" name="正方形/長方形 271"/>
                          <p:cNvSpPr/>
                          <p:nvPr/>
                        </p:nvSpPr>
                        <p:spPr bwMode="auto">
                          <a:xfrm>
                            <a:off x="3227655" y="1372398"/>
                            <a:ext cx="45719" cy="45719"/>
                          </a:xfrm>
                          <a:prstGeom prst="rect">
                            <a:avLst/>
                          </a:prstGeom>
                          <a:solidFill>
                            <a:srgbClr val="00B0F0"/>
                          </a:soli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</p:grpSp>
                  </p:grpSp>
                </p:grpSp>
                <p:grpSp>
                  <p:nvGrpSpPr>
                    <p:cNvPr id="260" name="グループ化 259"/>
                    <p:cNvGrpSpPr/>
                    <p:nvPr/>
                  </p:nvGrpSpPr>
                  <p:grpSpPr>
                    <a:xfrm>
                      <a:off x="3213344" y="1479900"/>
                      <a:ext cx="187909" cy="50877"/>
                      <a:chOff x="3192330" y="1336632"/>
                      <a:chExt cx="90010" cy="140285"/>
                    </a:xfrm>
                  </p:grpSpPr>
                  <p:sp>
                    <p:nvSpPr>
                      <p:cNvPr id="262" name="正方形/長方形 261"/>
                      <p:cNvSpPr/>
                      <p:nvPr/>
                    </p:nvSpPr>
                    <p:spPr bwMode="auto">
                      <a:xfrm>
                        <a:off x="3192330" y="1336632"/>
                        <a:ext cx="90010" cy="140285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63" name="正方形/長方形 262"/>
                      <p:cNvSpPr/>
                      <p:nvPr/>
                    </p:nvSpPr>
                    <p:spPr bwMode="auto">
                      <a:xfrm>
                        <a:off x="3192330" y="1367113"/>
                        <a:ext cx="90010" cy="70142"/>
                      </a:xfrm>
                      <a:prstGeom prst="rect">
                        <a:avLst/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261" name="角丸四角形 260"/>
                    <p:cNvSpPr/>
                    <p:nvPr/>
                  </p:nvSpPr>
                  <p:spPr>
                    <a:xfrm>
                      <a:off x="2747756" y="1479025"/>
                      <a:ext cx="405044" cy="140285"/>
                    </a:xfrm>
                    <a:prstGeom prst="roundRect">
                      <a:avLst/>
                    </a:prstGeom>
                    <a:gradFill>
                      <a:gsLst>
                        <a:gs pos="0">
                          <a:srgbClr val="00B0F0"/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5400000" scaled="0"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256" name="グループ化 255"/>
                  <p:cNvGrpSpPr/>
                  <p:nvPr/>
                </p:nvGrpSpPr>
                <p:grpSpPr>
                  <a:xfrm>
                    <a:off x="7374025" y="1442910"/>
                    <a:ext cx="187909" cy="50877"/>
                    <a:chOff x="3192330" y="1336632"/>
                    <a:chExt cx="90010" cy="140285"/>
                  </a:xfrm>
                </p:grpSpPr>
                <p:sp>
                  <p:nvSpPr>
                    <p:cNvPr id="257" name="正方形/長方形 256"/>
                    <p:cNvSpPr/>
                    <p:nvPr/>
                  </p:nvSpPr>
                  <p:spPr bwMode="auto">
                    <a:xfrm>
                      <a:off x="3192330" y="1336632"/>
                      <a:ext cx="90010" cy="140285"/>
                    </a:xfrm>
                    <a:prstGeom prst="rect">
                      <a:avLst/>
                    </a:prstGeom>
                    <a:solidFill>
                      <a:schemeClr val="bg2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8" name="正方形/長方形 257"/>
                    <p:cNvSpPr/>
                    <p:nvPr/>
                  </p:nvSpPr>
                  <p:spPr bwMode="auto">
                    <a:xfrm>
                      <a:off x="3192330" y="1367113"/>
                      <a:ext cx="90010" cy="70142"/>
                    </a:xfrm>
                    <a:prstGeom prst="rect">
                      <a:avLst/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203" name="グループ化 202"/>
                <p:cNvGrpSpPr/>
                <p:nvPr/>
              </p:nvGrpSpPr>
              <p:grpSpPr>
                <a:xfrm>
                  <a:off x="4945728" y="1219679"/>
                  <a:ext cx="548057" cy="1195240"/>
                  <a:chOff x="7194845" y="806404"/>
                  <a:chExt cx="1011860" cy="1632485"/>
                </a:xfrm>
              </p:grpSpPr>
              <p:sp>
                <p:nvSpPr>
                  <p:cNvPr id="204" name="正方形/長方形 203"/>
                  <p:cNvSpPr/>
                  <p:nvPr/>
                </p:nvSpPr>
                <p:spPr bwMode="auto">
                  <a:xfrm>
                    <a:off x="7250725" y="2291569"/>
                    <a:ext cx="900100" cy="147320"/>
                  </a:xfrm>
                  <a:prstGeom prst="rect">
                    <a:avLst/>
                  </a:prstGeom>
                  <a:solidFill>
                    <a:schemeClr val="tx1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5" name="角丸四角形 204"/>
                  <p:cNvSpPr/>
                  <p:nvPr/>
                </p:nvSpPr>
                <p:spPr bwMode="auto">
                  <a:xfrm>
                    <a:off x="7250725" y="1715725"/>
                    <a:ext cx="900100" cy="633156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chemeClr val="bg2">
                      <a:lumMod val="20000"/>
                      <a:lumOff val="8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6" name="角丸四角形 205"/>
                  <p:cNvSpPr/>
                  <p:nvPr/>
                </p:nvSpPr>
                <p:spPr bwMode="auto">
                  <a:xfrm>
                    <a:off x="7250725" y="806405"/>
                    <a:ext cx="900100" cy="575144"/>
                  </a:xfrm>
                  <a:prstGeom prst="roundRect">
                    <a:avLst>
                      <a:gd name="adj" fmla="val 3968"/>
                    </a:avLst>
                  </a:prstGeom>
                  <a:solidFill>
                    <a:srgbClr val="FF000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7" name="角丸四角形 206"/>
                  <p:cNvSpPr/>
                  <p:nvPr/>
                </p:nvSpPr>
                <p:spPr bwMode="auto">
                  <a:xfrm>
                    <a:off x="7250725" y="953725"/>
                    <a:ext cx="900100" cy="594144"/>
                  </a:xfrm>
                  <a:prstGeom prst="roundRect">
                    <a:avLst>
                      <a:gd name="adj" fmla="val 0"/>
                    </a:avLst>
                  </a:prstGeom>
                  <a:gradFill flip="none" rotWithShape="1">
                    <a:gsLst>
                      <a:gs pos="0">
                        <a:schemeClr val="bg1">
                          <a:lumMod val="65000"/>
                        </a:schemeClr>
                      </a:gs>
                      <a:gs pos="100000">
                        <a:schemeClr val="bg1"/>
                      </a:gs>
                    </a:gsLst>
                    <a:lin ang="18900000" scaled="1"/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8" name="角丸四角形 207"/>
                  <p:cNvSpPr/>
                  <p:nvPr/>
                </p:nvSpPr>
                <p:spPr bwMode="auto">
                  <a:xfrm>
                    <a:off x="7194845" y="806404"/>
                    <a:ext cx="55880" cy="1632485"/>
                  </a:xfrm>
                  <a:prstGeom prst="roundRect">
                    <a:avLst>
                      <a:gd name="adj" fmla="val 3968"/>
                    </a:avLst>
                  </a:prstGeom>
                  <a:solidFill>
                    <a:srgbClr val="00B0F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9" name="角丸四角形 208"/>
                  <p:cNvSpPr/>
                  <p:nvPr/>
                </p:nvSpPr>
                <p:spPr bwMode="auto">
                  <a:xfrm>
                    <a:off x="8150825" y="806404"/>
                    <a:ext cx="55880" cy="1632485"/>
                  </a:xfrm>
                  <a:prstGeom prst="roundRect">
                    <a:avLst>
                      <a:gd name="adj" fmla="val 3968"/>
                    </a:avLst>
                  </a:prstGeom>
                  <a:solidFill>
                    <a:srgbClr val="00B0F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10" name="グループ化 209"/>
                  <p:cNvGrpSpPr/>
                  <p:nvPr/>
                </p:nvGrpSpPr>
                <p:grpSpPr>
                  <a:xfrm>
                    <a:off x="7194845" y="1428196"/>
                    <a:ext cx="1011860" cy="1010693"/>
                    <a:chOff x="801665" y="1428196"/>
                    <a:chExt cx="1011860" cy="1632485"/>
                  </a:xfrm>
                </p:grpSpPr>
                <p:sp>
                  <p:nvSpPr>
                    <p:cNvPr id="242" name="角丸四角形 241"/>
                    <p:cNvSpPr/>
                    <p:nvPr/>
                  </p:nvSpPr>
                  <p:spPr bwMode="auto">
                    <a:xfrm>
                      <a:off x="801665" y="1428196"/>
                      <a:ext cx="55880" cy="1632485"/>
                    </a:xfrm>
                    <a:prstGeom prst="roundRect">
                      <a:avLst>
                        <a:gd name="adj" fmla="val 3968"/>
                      </a:avLst>
                    </a:prstGeom>
                    <a:solidFill>
                      <a:schemeClr val="accent1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3" name="角丸四角形 242"/>
                    <p:cNvSpPr/>
                    <p:nvPr/>
                  </p:nvSpPr>
                  <p:spPr bwMode="auto">
                    <a:xfrm>
                      <a:off x="1757645" y="1428196"/>
                      <a:ext cx="55880" cy="1632485"/>
                    </a:xfrm>
                    <a:prstGeom prst="roundRect">
                      <a:avLst>
                        <a:gd name="adj" fmla="val 3968"/>
                      </a:avLst>
                    </a:prstGeom>
                    <a:solidFill>
                      <a:schemeClr val="accent1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11" name="テキスト ボックス 210"/>
                  <p:cNvSpPr txBox="1"/>
                  <p:nvPr/>
                </p:nvSpPr>
                <p:spPr>
                  <a:xfrm>
                    <a:off x="7453247" y="815739"/>
                    <a:ext cx="495055" cy="121601"/>
                  </a:xfrm>
                  <a:prstGeom prst="rect">
                    <a:avLst/>
                  </a:prstGeom>
                  <a:noFill/>
                  <a:ln w="12700">
                    <a:noFill/>
                  </a:ln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en-US" altLang="ja-JP" b="1" dirty="0" smtClean="0">
                        <a:solidFill>
                          <a:schemeClr val="bg1"/>
                        </a:solidFill>
                        <a:latin typeface="+mj-lt"/>
                        <a:ea typeface="+mj-ea"/>
                      </a:rPr>
                      <a:t>A T M</a:t>
                    </a:r>
                    <a:endParaRPr kumimoji="1" lang="ja-JP" altLang="en-US" b="1" dirty="0">
                      <a:solidFill>
                        <a:schemeClr val="bg1"/>
                      </a:solidFill>
                      <a:latin typeface="+mj-lt"/>
                      <a:ea typeface="+mj-ea"/>
                    </a:endParaRPr>
                  </a:p>
                </p:txBody>
              </p:sp>
              <p:sp>
                <p:nvSpPr>
                  <p:cNvPr id="212" name="正方形/長方形 211"/>
                  <p:cNvSpPr/>
                  <p:nvPr/>
                </p:nvSpPr>
                <p:spPr bwMode="auto">
                  <a:xfrm>
                    <a:off x="7391400" y="1043735"/>
                    <a:ext cx="618750" cy="326758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3" name="角丸四角形 212"/>
                  <p:cNvSpPr/>
                  <p:nvPr/>
                </p:nvSpPr>
                <p:spPr bwMode="auto">
                  <a:xfrm>
                    <a:off x="7250725" y="1547869"/>
                    <a:ext cx="900100" cy="170942"/>
                  </a:xfrm>
                  <a:prstGeom prst="roundRect">
                    <a:avLst>
                      <a:gd name="adj" fmla="val 0"/>
                    </a:avLst>
                  </a:prstGeom>
                  <a:gradFill>
                    <a:gsLst>
                      <a:gs pos="0">
                        <a:schemeClr val="bg1">
                          <a:lumMod val="65000"/>
                        </a:schemeClr>
                      </a:gs>
                      <a:gs pos="100000">
                        <a:schemeClr val="bg1"/>
                      </a:gs>
                    </a:gsLst>
                    <a:lin ang="5400000" scaled="0"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14" name="角丸四角形 213"/>
                  <p:cNvSpPr/>
                  <p:nvPr/>
                </p:nvSpPr>
                <p:spPr bwMode="auto">
                  <a:xfrm>
                    <a:off x="7459986" y="1718811"/>
                    <a:ext cx="481578" cy="630070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15" name="グループ化 214"/>
                  <p:cNvGrpSpPr/>
                  <p:nvPr/>
                </p:nvGrpSpPr>
                <p:grpSpPr>
                  <a:xfrm>
                    <a:off x="7374025" y="1569853"/>
                    <a:ext cx="653498" cy="117614"/>
                    <a:chOff x="2747756" y="1479025"/>
                    <a:chExt cx="653498" cy="154315"/>
                  </a:xfrm>
                </p:grpSpPr>
                <p:grpSp>
                  <p:nvGrpSpPr>
                    <p:cNvPr id="219" name="グループ化 218"/>
                    <p:cNvGrpSpPr/>
                    <p:nvPr/>
                  </p:nvGrpSpPr>
                  <p:grpSpPr>
                    <a:xfrm>
                      <a:off x="3213345" y="1543933"/>
                      <a:ext cx="187909" cy="89407"/>
                      <a:chOff x="3213345" y="1372913"/>
                      <a:chExt cx="187909" cy="104003"/>
                    </a:xfrm>
                  </p:grpSpPr>
                  <p:sp>
                    <p:nvSpPr>
                      <p:cNvPr id="224" name="正方形/長方形 223"/>
                      <p:cNvSpPr/>
                      <p:nvPr/>
                    </p:nvSpPr>
                    <p:spPr bwMode="auto">
                      <a:xfrm>
                        <a:off x="3213345" y="1372913"/>
                        <a:ext cx="187909" cy="104003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grpSp>
                    <p:nvGrpSpPr>
                      <p:cNvPr id="225" name="グループ化 224"/>
                      <p:cNvGrpSpPr/>
                      <p:nvPr/>
                    </p:nvGrpSpPr>
                    <p:grpSpPr>
                      <a:xfrm>
                        <a:off x="3224070" y="1380487"/>
                        <a:ext cx="166459" cy="91565"/>
                        <a:chOff x="3219255" y="1336631"/>
                        <a:chExt cx="166459" cy="91565"/>
                      </a:xfrm>
                    </p:grpSpPr>
                    <p:grpSp>
                      <p:nvGrpSpPr>
                        <p:cNvPr id="226" name="グループ化 225"/>
                        <p:cNvGrpSpPr/>
                        <p:nvPr/>
                      </p:nvGrpSpPr>
                      <p:grpSpPr>
                        <a:xfrm>
                          <a:off x="3219255" y="1336631"/>
                          <a:ext cx="33016" cy="91565"/>
                          <a:chOff x="3227655" y="1322057"/>
                          <a:chExt cx="45719" cy="96060"/>
                        </a:xfrm>
                      </p:grpSpPr>
                      <p:sp>
                        <p:nvSpPr>
                          <p:cNvPr id="239" name="正方形/長方形 238"/>
                          <p:cNvSpPr/>
                          <p:nvPr/>
                        </p:nvSpPr>
                        <p:spPr bwMode="auto">
                          <a:xfrm>
                            <a:off x="3227655" y="1322057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240" name="正方形/長方形 239"/>
                          <p:cNvSpPr/>
                          <p:nvPr/>
                        </p:nvSpPr>
                        <p:spPr bwMode="auto">
                          <a:xfrm>
                            <a:off x="3227655" y="1347633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241" name="正方形/長方形 240"/>
                          <p:cNvSpPr/>
                          <p:nvPr/>
                        </p:nvSpPr>
                        <p:spPr bwMode="auto">
                          <a:xfrm>
                            <a:off x="3227655" y="1372398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</p:grpSp>
                    <p:grpSp>
                      <p:nvGrpSpPr>
                        <p:cNvPr id="227" name="グループ化 226"/>
                        <p:cNvGrpSpPr/>
                        <p:nvPr/>
                      </p:nvGrpSpPr>
                      <p:grpSpPr>
                        <a:xfrm>
                          <a:off x="3263736" y="1336631"/>
                          <a:ext cx="33016" cy="91565"/>
                          <a:chOff x="3227655" y="1322057"/>
                          <a:chExt cx="45719" cy="96060"/>
                        </a:xfrm>
                      </p:grpSpPr>
                      <p:sp>
                        <p:nvSpPr>
                          <p:cNvPr id="236" name="正方形/長方形 235"/>
                          <p:cNvSpPr/>
                          <p:nvPr/>
                        </p:nvSpPr>
                        <p:spPr bwMode="auto">
                          <a:xfrm>
                            <a:off x="3227655" y="1322057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237" name="正方形/長方形 236"/>
                          <p:cNvSpPr/>
                          <p:nvPr/>
                        </p:nvSpPr>
                        <p:spPr bwMode="auto">
                          <a:xfrm>
                            <a:off x="3227655" y="1347633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238" name="正方形/長方形 237"/>
                          <p:cNvSpPr/>
                          <p:nvPr/>
                        </p:nvSpPr>
                        <p:spPr bwMode="auto">
                          <a:xfrm>
                            <a:off x="3227655" y="1372398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</p:grpSp>
                    <p:grpSp>
                      <p:nvGrpSpPr>
                        <p:cNvPr id="228" name="グループ化 227"/>
                        <p:cNvGrpSpPr/>
                        <p:nvPr/>
                      </p:nvGrpSpPr>
                      <p:grpSpPr>
                        <a:xfrm>
                          <a:off x="3308217" y="1336631"/>
                          <a:ext cx="33016" cy="91565"/>
                          <a:chOff x="3227655" y="1322057"/>
                          <a:chExt cx="45719" cy="96060"/>
                        </a:xfrm>
                      </p:grpSpPr>
                      <p:sp>
                        <p:nvSpPr>
                          <p:cNvPr id="233" name="正方形/長方形 232"/>
                          <p:cNvSpPr/>
                          <p:nvPr/>
                        </p:nvSpPr>
                        <p:spPr bwMode="auto">
                          <a:xfrm>
                            <a:off x="3227655" y="1322057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234" name="正方形/長方形 233"/>
                          <p:cNvSpPr/>
                          <p:nvPr/>
                        </p:nvSpPr>
                        <p:spPr bwMode="auto">
                          <a:xfrm>
                            <a:off x="3227655" y="1347633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235" name="正方形/長方形 234"/>
                          <p:cNvSpPr/>
                          <p:nvPr/>
                        </p:nvSpPr>
                        <p:spPr bwMode="auto">
                          <a:xfrm>
                            <a:off x="3227655" y="1372398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</p:grpSp>
                    <p:grpSp>
                      <p:nvGrpSpPr>
                        <p:cNvPr id="229" name="グループ化 228"/>
                        <p:cNvGrpSpPr/>
                        <p:nvPr/>
                      </p:nvGrpSpPr>
                      <p:grpSpPr>
                        <a:xfrm>
                          <a:off x="3352698" y="1336631"/>
                          <a:ext cx="33016" cy="91565"/>
                          <a:chOff x="3227655" y="1322057"/>
                          <a:chExt cx="45719" cy="96060"/>
                        </a:xfrm>
                      </p:grpSpPr>
                      <p:sp>
                        <p:nvSpPr>
                          <p:cNvPr id="230" name="正方形/長方形 229"/>
                          <p:cNvSpPr/>
                          <p:nvPr/>
                        </p:nvSpPr>
                        <p:spPr bwMode="auto">
                          <a:xfrm>
                            <a:off x="3227655" y="1322057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231" name="正方形/長方形 230"/>
                          <p:cNvSpPr/>
                          <p:nvPr/>
                        </p:nvSpPr>
                        <p:spPr bwMode="auto">
                          <a:xfrm>
                            <a:off x="3227655" y="1347633"/>
                            <a:ext cx="45719" cy="45719"/>
                          </a:xfrm>
                          <a:prstGeom prst="rect">
                            <a:avLst/>
                          </a:prstGeom>
                          <a:solidFill>
                            <a:srgbClr val="FF0000"/>
                          </a:soli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232" name="正方形/長方形 231"/>
                          <p:cNvSpPr/>
                          <p:nvPr/>
                        </p:nvSpPr>
                        <p:spPr bwMode="auto">
                          <a:xfrm>
                            <a:off x="3227655" y="1372398"/>
                            <a:ext cx="45719" cy="45719"/>
                          </a:xfrm>
                          <a:prstGeom prst="rect">
                            <a:avLst/>
                          </a:prstGeom>
                          <a:solidFill>
                            <a:srgbClr val="00B0F0"/>
                          </a:soli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</p:grpSp>
                  </p:grpSp>
                </p:grpSp>
                <p:grpSp>
                  <p:nvGrpSpPr>
                    <p:cNvPr id="220" name="グループ化 219"/>
                    <p:cNvGrpSpPr/>
                    <p:nvPr/>
                  </p:nvGrpSpPr>
                  <p:grpSpPr>
                    <a:xfrm>
                      <a:off x="3213344" y="1479900"/>
                      <a:ext cx="187909" cy="50877"/>
                      <a:chOff x="3192330" y="1336632"/>
                      <a:chExt cx="90010" cy="140285"/>
                    </a:xfrm>
                  </p:grpSpPr>
                  <p:sp>
                    <p:nvSpPr>
                      <p:cNvPr id="222" name="正方形/長方形 221"/>
                      <p:cNvSpPr/>
                      <p:nvPr/>
                    </p:nvSpPr>
                    <p:spPr bwMode="auto">
                      <a:xfrm>
                        <a:off x="3192330" y="1336632"/>
                        <a:ext cx="90010" cy="140285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23" name="正方形/長方形 222"/>
                      <p:cNvSpPr/>
                      <p:nvPr/>
                    </p:nvSpPr>
                    <p:spPr bwMode="auto">
                      <a:xfrm>
                        <a:off x="3192330" y="1367113"/>
                        <a:ext cx="90010" cy="70142"/>
                      </a:xfrm>
                      <a:prstGeom prst="rect">
                        <a:avLst/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221" name="角丸四角形 220"/>
                    <p:cNvSpPr/>
                    <p:nvPr/>
                  </p:nvSpPr>
                  <p:spPr>
                    <a:xfrm>
                      <a:off x="2747756" y="1479025"/>
                      <a:ext cx="405044" cy="140285"/>
                    </a:xfrm>
                    <a:prstGeom prst="roundRect">
                      <a:avLst/>
                    </a:prstGeom>
                    <a:gradFill>
                      <a:gsLst>
                        <a:gs pos="0">
                          <a:srgbClr val="00B0F0"/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5400000" scaled="0"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216" name="グループ化 215"/>
                  <p:cNvGrpSpPr/>
                  <p:nvPr/>
                </p:nvGrpSpPr>
                <p:grpSpPr>
                  <a:xfrm>
                    <a:off x="7374025" y="1442910"/>
                    <a:ext cx="187909" cy="50877"/>
                    <a:chOff x="3192330" y="1336632"/>
                    <a:chExt cx="90010" cy="140285"/>
                  </a:xfrm>
                </p:grpSpPr>
                <p:sp>
                  <p:nvSpPr>
                    <p:cNvPr id="217" name="正方形/長方形 216"/>
                    <p:cNvSpPr/>
                    <p:nvPr/>
                  </p:nvSpPr>
                  <p:spPr bwMode="auto">
                    <a:xfrm>
                      <a:off x="3192330" y="1336632"/>
                      <a:ext cx="90010" cy="140285"/>
                    </a:xfrm>
                    <a:prstGeom prst="rect">
                      <a:avLst/>
                    </a:prstGeom>
                    <a:solidFill>
                      <a:schemeClr val="bg2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8" name="正方形/長方形 217"/>
                    <p:cNvSpPr/>
                    <p:nvPr/>
                  </p:nvSpPr>
                  <p:spPr bwMode="auto">
                    <a:xfrm>
                      <a:off x="3192330" y="1367113"/>
                      <a:ext cx="90010" cy="70142"/>
                    </a:xfrm>
                    <a:prstGeom prst="rect">
                      <a:avLst/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sp>
            <p:nvSpPr>
              <p:cNvPr id="284" name="正方形/長方形 283"/>
              <p:cNvSpPr/>
              <p:nvPr/>
            </p:nvSpPr>
            <p:spPr bwMode="auto">
              <a:xfrm>
                <a:off x="4187783" y="841704"/>
                <a:ext cx="45719" cy="1579815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正方形/長方形 284"/>
              <p:cNvSpPr/>
              <p:nvPr/>
            </p:nvSpPr>
            <p:spPr bwMode="auto">
              <a:xfrm>
                <a:off x="5675207" y="841704"/>
                <a:ext cx="45719" cy="1579815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7" name="正方形/長方形 946"/>
              <p:cNvSpPr/>
              <p:nvPr/>
            </p:nvSpPr>
            <p:spPr bwMode="auto">
              <a:xfrm>
                <a:off x="4272450" y="1071117"/>
                <a:ext cx="1361099" cy="74767"/>
              </a:xfrm>
              <a:prstGeom prst="rect">
                <a:avLst/>
              </a:prstGeom>
              <a:solidFill>
                <a:schemeClr val="tx1">
                  <a:alpha val="5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116" name="グループ化 1115"/>
            <p:cNvGrpSpPr/>
            <p:nvPr/>
          </p:nvGrpSpPr>
          <p:grpSpPr>
            <a:xfrm>
              <a:off x="8246044" y="1414050"/>
              <a:ext cx="351103" cy="944410"/>
              <a:chOff x="1037436" y="1002324"/>
              <a:chExt cx="553771" cy="1489553"/>
            </a:xfrm>
            <a:solidFill>
              <a:schemeClr val="tx1"/>
            </a:solidFill>
          </p:grpSpPr>
          <p:grpSp>
            <p:nvGrpSpPr>
              <p:cNvPr id="1117" name="グループ化 1116"/>
              <p:cNvGrpSpPr/>
              <p:nvPr/>
            </p:nvGrpSpPr>
            <p:grpSpPr>
              <a:xfrm>
                <a:off x="1097813" y="1002324"/>
                <a:ext cx="431815" cy="1489553"/>
                <a:chOff x="453577" y="1176679"/>
                <a:chExt cx="368073" cy="1269675"/>
              </a:xfrm>
              <a:grpFill/>
            </p:grpSpPr>
            <p:sp>
              <p:nvSpPr>
                <p:cNvPr id="1120" name="円/楕円 1119"/>
                <p:cNvSpPr/>
                <p:nvPr/>
              </p:nvSpPr>
              <p:spPr bwMode="auto">
                <a:xfrm>
                  <a:off x="488128" y="1176679"/>
                  <a:ext cx="298971" cy="298971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1" name="片側の 2 つの角を丸めた四角形 1120"/>
                <p:cNvSpPr/>
                <p:nvPr/>
              </p:nvSpPr>
              <p:spPr bwMode="auto">
                <a:xfrm>
                  <a:off x="453577" y="1441719"/>
                  <a:ext cx="368073" cy="543166"/>
                </a:xfrm>
                <a:prstGeom prst="round2SameRect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2" name="台形 1121"/>
                <p:cNvSpPr/>
                <p:nvPr/>
              </p:nvSpPr>
              <p:spPr bwMode="auto">
                <a:xfrm rot="10800000">
                  <a:off x="488127" y="1984884"/>
                  <a:ext cx="149485" cy="461470"/>
                </a:xfrm>
                <a:prstGeom prst="trapezoid">
                  <a:avLst>
                    <a:gd name="adj" fmla="val 19902"/>
                  </a:avLst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3" name="台形 1122"/>
                <p:cNvSpPr/>
                <p:nvPr/>
              </p:nvSpPr>
              <p:spPr bwMode="auto">
                <a:xfrm rot="10800000">
                  <a:off x="635447" y="1984884"/>
                  <a:ext cx="149485" cy="461470"/>
                </a:xfrm>
                <a:prstGeom prst="trapezoid">
                  <a:avLst>
                    <a:gd name="adj" fmla="val 19902"/>
                  </a:avLst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18" name="角丸四角形 1117"/>
              <p:cNvSpPr/>
              <p:nvPr/>
            </p:nvSpPr>
            <p:spPr bwMode="auto">
              <a:xfrm rot="17537433">
                <a:off x="884105" y="1461941"/>
                <a:ext cx="435020" cy="128357"/>
              </a:xfrm>
              <a:prstGeom prst="roundRect">
                <a:avLst>
                  <a:gd name="adj" fmla="val 50000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9" name="角丸四角形 1118"/>
              <p:cNvSpPr/>
              <p:nvPr/>
            </p:nvSpPr>
            <p:spPr bwMode="auto">
              <a:xfrm rot="4062567" flipH="1">
                <a:off x="1309519" y="1461941"/>
                <a:ext cx="435020" cy="128357"/>
              </a:xfrm>
              <a:prstGeom prst="roundRect">
                <a:avLst>
                  <a:gd name="adj" fmla="val 50000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32" name="グループ化 1131"/>
            <p:cNvGrpSpPr/>
            <p:nvPr/>
          </p:nvGrpSpPr>
          <p:grpSpPr>
            <a:xfrm>
              <a:off x="8793070" y="1414050"/>
              <a:ext cx="351103" cy="944410"/>
              <a:chOff x="1037436" y="1002324"/>
              <a:chExt cx="553771" cy="1489553"/>
            </a:xfrm>
            <a:solidFill>
              <a:schemeClr val="tx1"/>
            </a:solidFill>
          </p:grpSpPr>
          <p:grpSp>
            <p:nvGrpSpPr>
              <p:cNvPr id="1133" name="グループ化 1132"/>
              <p:cNvGrpSpPr/>
              <p:nvPr/>
            </p:nvGrpSpPr>
            <p:grpSpPr>
              <a:xfrm>
                <a:off x="1097813" y="1002324"/>
                <a:ext cx="431815" cy="1489553"/>
                <a:chOff x="453577" y="1176679"/>
                <a:chExt cx="368073" cy="1269675"/>
              </a:xfrm>
              <a:grpFill/>
            </p:grpSpPr>
            <p:sp>
              <p:nvSpPr>
                <p:cNvPr id="1136" name="円/楕円 1135"/>
                <p:cNvSpPr/>
                <p:nvPr/>
              </p:nvSpPr>
              <p:spPr bwMode="auto">
                <a:xfrm>
                  <a:off x="488128" y="1176679"/>
                  <a:ext cx="298971" cy="298971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7" name="片側の 2 つの角を丸めた四角形 1136"/>
                <p:cNvSpPr/>
                <p:nvPr/>
              </p:nvSpPr>
              <p:spPr bwMode="auto">
                <a:xfrm>
                  <a:off x="453577" y="1441719"/>
                  <a:ext cx="368073" cy="543166"/>
                </a:xfrm>
                <a:prstGeom prst="round2SameRect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8" name="台形 1137"/>
                <p:cNvSpPr/>
                <p:nvPr/>
              </p:nvSpPr>
              <p:spPr bwMode="auto">
                <a:xfrm rot="10800000">
                  <a:off x="488127" y="1984884"/>
                  <a:ext cx="149485" cy="461470"/>
                </a:xfrm>
                <a:prstGeom prst="trapezoid">
                  <a:avLst>
                    <a:gd name="adj" fmla="val 19902"/>
                  </a:avLst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9" name="台形 1138"/>
                <p:cNvSpPr/>
                <p:nvPr/>
              </p:nvSpPr>
              <p:spPr bwMode="auto">
                <a:xfrm rot="10800000">
                  <a:off x="635447" y="1984884"/>
                  <a:ext cx="149485" cy="461470"/>
                </a:xfrm>
                <a:prstGeom prst="trapezoid">
                  <a:avLst>
                    <a:gd name="adj" fmla="val 19902"/>
                  </a:avLst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34" name="角丸四角形 1133"/>
              <p:cNvSpPr/>
              <p:nvPr/>
            </p:nvSpPr>
            <p:spPr bwMode="auto">
              <a:xfrm rot="17537433">
                <a:off x="884105" y="1461941"/>
                <a:ext cx="435020" cy="128357"/>
              </a:xfrm>
              <a:prstGeom prst="roundRect">
                <a:avLst>
                  <a:gd name="adj" fmla="val 50000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5" name="角丸四角形 1134"/>
              <p:cNvSpPr/>
              <p:nvPr/>
            </p:nvSpPr>
            <p:spPr bwMode="auto">
              <a:xfrm rot="4062567" flipH="1">
                <a:off x="1309519" y="1461941"/>
                <a:ext cx="435020" cy="128357"/>
              </a:xfrm>
              <a:prstGeom prst="roundRect">
                <a:avLst>
                  <a:gd name="adj" fmla="val 50000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49" name="グループ化 1148"/>
            <p:cNvGrpSpPr/>
            <p:nvPr/>
          </p:nvGrpSpPr>
          <p:grpSpPr>
            <a:xfrm>
              <a:off x="7880553" y="1397138"/>
              <a:ext cx="259410" cy="1131451"/>
              <a:chOff x="488128" y="1142351"/>
              <a:chExt cx="298971" cy="1304003"/>
            </a:xfrm>
            <a:solidFill>
              <a:schemeClr val="tx1"/>
            </a:solidFill>
          </p:grpSpPr>
          <p:sp>
            <p:nvSpPr>
              <p:cNvPr id="1152" name="円/楕円 1151"/>
              <p:cNvSpPr/>
              <p:nvPr/>
            </p:nvSpPr>
            <p:spPr bwMode="auto">
              <a:xfrm>
                <a:off x="488128" y="1142351"/>
                <a:ext cx="298971" cy="298971"/>
              </a:xfrm>
              <a:prstGeom prst="ellipse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38100">
                    <a:solidFill>
                      <a:sysClr val="windowText" lastClr="000000"/>
                    </a:solidFill>
                  </a:ln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153" name="片側の 2 つの角を丸めた四角形 1152"/>
              <p:cNvSpPr/>
              <p:nvPr/>
            </p:nvSpPr>
            <p:spPr bwMode="auto">
              <a:xfrm>
                <a:off x="494924" y="1441719"/>
                <a:ext cx="285380" cy="543166"/>
              </a:xfrm>
              <a:prstGeom prst="round2SameRect">
                <a:avLst>
                  <a:gd name="adj1" fmla="val 25771"/>
                  <a:gd name="adj2" fmla="val 0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38100">
                    <a:solidFill>
                      <a:sysClr val="windowText" lastClr="000000"/>
                    </a:solidFill>
                  </a:ln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154" name="台形 1153"/>
              <p:cNvSpPr/>
              <p:nvPr/>
            </p:nvSpPr>
            <p:spPr bwMode="auto">
              <a:xfrm rot="10800000">
                <a:off x="562868" y="1984884"/>
                <a:ext cx="149485" cy="461470"/>
              </a:xfrm>
              <a:prstGeom prst="trapezoid">
                <a:avLst>
                  <a:gd name="adj" fmla="val 19902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38100">
                    <a:solidFill>
                      <a:sysClr val="windowText" lastClr="000000"/>
                    </a:solidFill>
                  </a:ln>
                  <a:solidFill>
                    <a:sysClr val="windowText" lastClr="000000"/>
                  </a:solidFill>
                </a:endParaRPr>
              </a:p>
            </p:txBody>
          </p:sp>
        </p:grpSp>
        <p:grpSp>
          <p:nvGrpSpPr>
            <p:cNvPr id="1156" name="グループ化 1155"/>
            <p:cNvGrpSpPr/>
            <p:nvPr/>
          </p:nvGrpSpPr>
          <p:grpSpPr>
            <a:xfrm>
              <a:off x="7563291" y="1397138"/>
              <a:ext cx="259410" cy="1131451"/>
              <a:chOff x="488128" y="1142351"/>
              <a:chExt cx="298971" cy="1304003"/>
            </a:xfrm>
            <a:solidFill>
              <a:schemeClr val="tx1"/>
            </a:solidFill>
          </p:grpSpPr>
          <p:sp>
            <p:nvSpPr>
              <p:cNvPr id="1157" name="円/楕円 1156"/>
              <p:cNvSpPr/>
              <p:nvPr/>
            </p:nvSpPr>
            <p:spPr bwMode="auto">
              <a:xfrm>
                <a:off x="488128" y="1142351"/>
                <a:ext cx="298971" cy="298971"/>
              </a:xfrm>
              <a:prstGeom prst="ellipse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38100">
                    <a:solidFill>
                      <a:sysClr val="windowText" lastClr="000000"/>
                    </a:solidFill>
                  </a:ln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158" name="片側の 2 つの角を丸めた四角形 1157"/>
              <p:cNvSpPr/>
              <p:nvPr/>
            </p:nvSpPr>
            <p:spPr bwMode="auto">
              <a:xfrm>
                <a:off x="494924" y="1441719"/>
                <a:ext cx="285380" cy="543166"/>
              </a:xfrm>
              <a:prstGeom prst="round2SameRect">
                <a:avLst>
                  <a:gd name="adj1" fmla="val 25771"/>
                  <a:gd name="adj2" fmla="val 0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38100">
                    <a:solidFill>
                      <a:sysClr val="windowText" lastClr="000000"/>
                    </a:solidFill>
                  </a:ln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159" name="台形 1158"/>
              <p:cNvSpPr/>
              <p:nvPr/>
            </p:nvSpPr>
            <p:spPr bwMode="auto">
              <a:xfrm rot="10800000">
                <a:off x="562868" y="1984884"/>
                <a:ext cx="149485" cy="461470"/>
              </a:xfrm>
              <a:prstGeom prst="trapezoid">
                <a:avLst>
                  <a:gd name="adj" fmla="val 19902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38100">
                    <a:solidFill>
                      <a:sysClr val="windowText" lastClr="000000"/>
                    </a:solidFill>
                  </a:ln>
                  <a:solidFill>
                    <a:sysClr val="windowText" lastClr="000000"/>
                  </a:solidFill>
                </a:endParaRPr>
              </a:p>
            </p:txBody>
          </p:sp>
        </p:grpSp>
      </p:grpSp>
      <p:grpSp>
        <p:nvGrpSpPr>
          <p:cNvPr id="43" name="グループ化 42"/>
          <p:cNvGrpSpPr/>
          <p:nvPr/>
        </p:nvGrpSpPr>
        <p:grpSpPr>
          <a:xfrm>
            <a:off x="7563291" y="2777184"/>
            <a:ext cx="1935214" cy="1704493"/>
            <a:chOff x="7563291" y="2777184"/>
            <a:chExt cx="1935214" cy="1704493"/>
          </a:xfrm>
        </p:grpSpPr>
        <p:grpSp>
          <p:nvGrpSpPr>
            <p:cNvPr id="952" name="グループ化 951"/>
            <p:cNvGrpSpPr/>
            <p:nvPr/>
          </p:nvGrpSpPr>
          <p:grpSpPr>
            <a:xfrm>
              <a:off x="7878325" y="2777184"/>
              <a:ext cx="1620180" cy="1579815"/>
              <a:chOff x="7878325" y="2777184"/>
              <a:chExt cx="1620180" cy="1579815"/>
            </a:xfrm>
          </p:grpSpPr>
          <p:grpSp>
            <p:nvGrpSpPr>
              <p:cNvPr id="514" name="グループ化 513"/>
              <p:cNvGrpSpPr/>
              <p:nvPr/>
            </p:nvGrpSpPr>
            <p:grpSpPr>
              <a:xfrm>
                <a:off x="7878325" y="2777184"/>
                <a:ext cx="1620180" cy="1579815"/>
                <a:chOff x="4142910" y="841704"/>
                <a:chExt cx="1620180" cy="1579815"/>
              </a:xfrm>
            </p:grpSpPr>
            <p:sp>
              <p:nvSpPr>
                <p:cNvPr id="515" name="正方形/長方形 514"/>
                <p:cNvSpPr/>
                <p:nvPr/>
              </p:nvSpPr>
              <p:spPr bwMode="auto">
                <a:xfrm>
                  <a:off x="4142910" y="841704"/>
                  <a:ext cx="1620180" cy="1579815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6" name="正方形/長方形 515"/>
                <p:cNvSpPr/>
                <p:nvPr/>
              </p:nvSpPr>
              <p:spPr bwMode="auto">
                <a:xfrm>
                  <a:off x="4272450" y="1071117"/>
                  <a:ext cx="1361100" cy="1350402"/>
                </a:xfrm>
                <a:prstGeom prst="rect">
                  <a:avLst/>
                </a:prstGeom>
                <a:solidFill>
                  <a:srgbClr val="FFFF99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7" name="正方形/長方形 516"/>
                <p:cNvSpPr/>
                <p:nvPr/>
              </p:nvSpPr>
              <p:spPr bwMode="auto">
                <a:xfrm>
                  <a:off x="4376928" y="1071117"/>
                  <a:ext cx="1152144" cy="1350402"/>
                </a:xfrm>
                <a:prstGeom prst="rect">
                  <a:avLst/>
                </a:prstGeom>
                <a:solidFill>
                  <a:schemeClr val="bg2">
                    <a:lumMod val="60000"/>
                    <a:lumOff val="4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18" name="正方形/長方形 517"/>
                <p:cNvSpPr/>
                <p:nvPr/>
              </p:nvSpPr>
              <p:spPr bwMode="auto">
                <a:xfrm>
                  <a:off x="4272450" y="841704"/>
                  <a:ext cx="1361100" cy="229413"/>
                </a:xfrm>
                <a:prstGeom prst="rect">
                  <a:avLst/>
                </a:prstGeom>
                <a:solidFill>
                  <a:srgbClr val="0070C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9" name="テキスト ボックス 518"/>
                <p:cNvSpPr txBox="1"/>
                <p:nvPr/>
              </p:nvSpPr>
              <p:spPr>
                <a:xfrm>
                  <a:off x="4522105" y="863473"/>
                  <a:ext cx="877512" cy="184318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b="1" dirty="0" smtClean="0">
                      <a:solidFill>
                        <a:schemeClr val="bg1"/>
                      </a:solidFill>
                      <a:latin typeface="+mj-lt"/>
                      <a:ea typeface="+mj-ea"/>
                    </a:rPr>
                    <a:t>○△□銀行</a:t>
                  </a:r>
                  <a:endParaRPr kumimoji="1" lang="ja-JP" altLang="en-US" b="1" dirty="0">
                    <a:solidFill>
                      <a:schemeClr val="bg1"/>
                    </a:solidFill>
                    <a:latin typeface="+mj-lt"/>
                    <a:ea typeface="+mj-ea"/>
                  </a:endParaRPr>
                </a:p>
              </p:txBody>
            </p:sp>
            <p:sp>
              <p:nvSpPr>
                <p:cNvPr id="520" name="台形 519"/>
                <p:cNvSpPr/>
                <p:nvPr/>
              </p:nvSpPr>
              <p:spPr bwMode="auto">
                <a:xfrm>
                  <a:off x="4272450" y="2247411"/>
                  <a:ext cx="1361100" cy="174108"/>
                </a:xfrm>
                <a:prstGeom prst="trapezoid">
                  <a:avLst>
                    <a:gd name="adj" fmla="val 67015"/>
                  </a:avLst>
                </a:prstGeom>
                <a:solidFill>
                  <a:srgbClr val="92D05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21" name="グループ化 520"/>
                <p:cNvGrpSpPr/>
                <p:nvPr/>
              </p:nvGrpSpPr>
              <p:grpSpPr>
                <a:xfrm>
                  <a:off x="4437968" y="1225712"/>
                  <a:ext cx="1030064" cy="1123046"/>
                  <a:chOff x="4397506" y="1219679"/>
                  <a:chExt cx="1096279" cy="1195240"/>
                </a:xfrm>
              </p:grpSpPr>
              <p:grpSp>
                <p:nvGrpSpPr>
                  <p:cNvPr id="524" name="グループ化 523"/>
                  <p:cNvGrpSpPr/>
                  <p:nvPr/>
                </p:nvGrpSpPr>
                <p:grpSpPr>
                  <a:xfrm>
                    <a:off x="4397506" y="1219679"/>
                    <a:ext cx="548057" cy="1195240"/>
                    <a:chOff x="7194845" y="806404"/>
                    <a:chExt cx="1011860" cy="1632485"/>
                  </a:xfrm>
                </p:grpSpPr>
                <p:sp>
                  <p:nvSpPr>
                    <p:cNvPr id="566" name="正方形/長方形 565"/>
                    <p:cNvSpPr/>
                    <p:nvPr/>
                  </p:nvSpPr>
                  <p:spPr bwMode="auto">
                    <a:xfrm>
                      <a:off x="7250725" y="2291569"/>
                      <a:ext cx="900100" cy="14732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67" name="角丸四角形 566"/>
                    <p:cNvSpPr/>
                    <p:nvPr/>
                  </p:nvSpPr>
                  <p:spPr bwMode="auto">
                    <a:xfrm>
                      <a:off x="7250725" y="1715725"/>
                      <a:ext cx="900100" cy="633156"/>
                    </a:xfrm>
                    <a:prstGeom prst="roundRect">
                      <a:avLst>
                        <a:gd name="adj" fmla="val 0"/>
                      </a:avLst>
                    </a:prstGeom>
                    <a:solidFill>
                      <a:schemeClr val="bg2">
                        <a:lumMod val="20000"/>
                        <a:lumOff val="8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68" name="角丸四角形 567"/>
                    <p:cNvSpPr/>
                    <p:nvPr/>
                  </p:nvSpPr>
                  <p:spPr bwMode="auto">
                    <a:xfrm>
                      <a:off x="7250725" y="806405"/>
                      <a:ext cx="900100" cy="575144"/>
                    </a:xfrm>
                    <a:prstGeom prst="roundRect">
                      <a:avLst>
                        <a:gd name="adj" fmla="val 3968"/>
                      </a:avLst>
                    </a:prstGeom>
                    <a:solidFill>
                      <a:srgbClr val="0070C0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69" name="角丸四角形 568"/>
                    <p:cNvSpPr/>
                    <p:nvPr/>
                  </p:nvSpPr>
                  <p:spPr bwMode="auto">
                    <a:xfrm>
                      <a:off x="7250725" y="953725"/>
                      <a:ext cx="900100" cy="594144"/>
                    </a:xfrm>
                    <a:prstGeom prst="roundRect">
                      <a:avLst>
                        <a:gd name="adj" fmla="val 0"/>
                      </a:avLst>
                    </a:prstGeom>
                    <a:gradFill flip="none" rotWithShape="1">
                      <a:gsLst>
                        <a:gs pos="0">
                          <a:schemeClr val="bg1">
                            <a:lumMod val="65000"/>
                          </a:schemeClr>
                        </a:gs>
                        <a:gs pos="100000">
                          <a:schemeClr val="bg1"/>
                        </a:gs>
                      </a:gsLst>
                      <a:lin ang="189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70" name="角丸四角形 569"/>
                    <p:cNvSpPr/>
                    <p:nvPr/>
                  </p:nvSpPr>
                  <p:spPr bwMode="auto">
                    <a:xfrm>
                      <a:off x="7194845" y="806404"/>
                      <a:ext cx="55880" cy="1632485"/>
                    </a:xfrm>
                    <a:prstGeom prst="roundRect">
                      <a:avLst>
                        <a:gd name="adj" fmla="val 3968"/>
                      </a:avLst>
                    </a:prstGeom>
                    <a:solidFill>
                      <a:srgbClr val="00B0F0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71" name="角丸四角形 570"/>
                    <p:cNvSpPr/>
                    <p:nvPr/>
                  </p:nvSpPr>
                  <p:spPr bwMode="auto">
                    <a:xfrm>
                      <a:off x="8150825" y="806404"/>
                      <a:ext cx="55880" cy="1632485"/>
                    </a:xfrm>
                    <a:prstGeom prst="roundRect">
                      <a:avLst>
                        <a:gd name="adj" fmla="val 3968"/>
                      </a:avLst>
                    </a:prstGeom>
                    <a:solidFill>
                      <a:srgbClr val="00B0F0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572" name="グループ化 571"/>
                    <p:cNvGrpSpPr/>
                    <p:nvPr/>
                  </p:nvGrpSpPr>
                  <p:grpSpPr>
                    <a:xfrm>
                      <a:off x="7194845" y="1428196"/>
                      <a:ext cx="1011860" cy="1010693"/>
                      <a:chOff x="801665" y="1428196"/>
                      <a:chExt cx="1011860" cy="1632485"/>
                    </a:xfrm>
                  </p:grpSpPr>
                  <p:sp>
                    <p:nvSpPr>
                      <p:cNvPr id="604" name="角丸四角形 603"/>
                      <p:cNvSpPr/>
                      <p:nvPr/>
                    </p:nvSpPr>
                    <p:spPr bwMode="auto">
                      <a:xfrm>
                        <a:off x="801665" y="1428196"/>
                        <a:ext cx="55880" cy="1632485"/>
                      </a:xfrm>
                      <a:prstGeom prst="roundRect">
                        <a:avLst>
                          <a:gd name="adj" fmla="val 3968"/>
                        </a:avLst>
                      </a:prstGeom>
                      <a:solidFill>
                        <a:schemeClr val="accent1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05" name="角丸四角形 604"/>
                      <p:cNvSpPr/>
                      <p:nvPr/>
                    </p:nvSpPr>
                    <p:spPr bwMode="auto">
                      <a:xfrm>
                        <a:off x="1757645" y="1428196"/>
                        <a:ext cx="55880" cy="1632485"/>
                      </a:xfrm>
                      <a:prstGeom prst="roundRect">
                        <a:avLst>
                          <a:gd name="adj" fmla="val 3968"/>
                        </a:avLst>
                      </a:prstGeom>
                      <a:solidFill>
                        <a:schemeClr val="accent1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573" name="テキスト ボックス 572"/>
                    <p:cNvSpPr txBox="1"/>
                    <p:nvPr/>
                  </p:nvSpPr>
                  <p:spPr>
                    <a:xfrm>
                      <a:off x="7453247" y="815739"/>
                      <a:ext cx="495055" cy="121601"/>
                    </a:xfrm>
                    <a:prstGeom prst="rect">
                      <a:avLst/>
                    </a:prstGeom>
                    <a:noFill/>
                    <a:ln w="12700">
                      <a:noFill/>
                    </a:ln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r>
                        <a:rPr kumimoji="1" lang="en-US" altLang="ja-JP" b="1" dirty="0" smtClean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A T M</a:t>
                      </a:r>
                      <a:endParaRPr kumimoji="1" lang="ja-JP" altLang="en-US" b="1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p:txBody>
                </p:sp>
                <p:sp>
                  <p:nvSpPr>
                    <p:cNvPr id="574" name="正方形/長方形 573"/>
                    <p:cNvSpPr/>
                    <p:nvPr/>
                  </p:nvSpPr>
                  <p:spPr bwMode="auto">
                    <a:xfrm>
                      <a:off x="7391400" y="1043735"/>
                      <a:ext cx="618750" cy="326758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75" name="角丸四角形 574"/>
                    <p:cNvSpPr/>
                    <p:nvPr/>
                  </p:nvSpPr>
                  <p:spPr bwMode="auto">
                    <a:xfrm>
                      <a:off x="7250725" y="1547869"/>
                      <a:ext cx="900100" cy="170942"/>
                    </a:xfrm>
                    <a:prstGeom prst="roundRect">
                      <a:avLst>
                        <a:gd name="adj" fmla="val 0"/>
                      </a:avLst>
                    </a:prstGeom>
                    <a:gradFill>
                      <a:gsLst>
                        <a:gs pos="0">
                          <a:schemeClr val="bg1">
                            <a:lumMod val="65000"/>
                          </a:schemeClr>
                        </a:gs>
                        <a:gs pos="100000">
                          <a:schemeClr val="bg1"/>
                        </a:gs>
                      </a:gsLst>
                      <a:lin ang="5400000" scaled="0"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76" name="角丸四角形 575"/>
                    <p:cNvSpPr/>
                    <p:nvPr/>
                  </p:nvSpPr>
                  <p:spPr bwMode="auto">
                    <a:xfrm>
                      <a:off x="7459986" y="1718811"/>
                      <a:ext cx="481578" cy="630070"/>
                    </a:xfrm>
                    <a:prstGeom prst="roundRect">
                      <a:avLst>
                        <a:gd name="adj" fmla="val 0"/>
                      </a:avLst>
                    </a:prstGeom>
                    <a:solidFill>
                      <a:schemeClr val="bg1">
                        <a:lumMod val="7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577" name="グループ化 576"/>
                    <p:cNvGrpSpPr/>
                    <p:nvPr/>
                  </p:nvGrpSpPr>
                  <p:grpSpPr>
                    <a:xfrm>
                      <a:off x="7374025" y="1569853"/>
                      <a:ext cx="653498" cy="117614"/>
                      <a:chOff x="2747756" y="1479025"/>
                      <a:chExt cx="653498" cy="154315"/>
                    </a:xfrm>
                  </p:grpSpPr>
                  <p:grpSp>
                    <p:nvGrpSpPr>
                      <p:cNvPr id="581" name="グループ化 580"/>
                      <p:cNvGrpSpPr/>
                      <p:nvPr/>
                    </p:nvGrpSpPr>
                    <p:grpSpPr>
                      <a:xfrm>
                        <a:off x="3213345" y="1543933"/>
                        <a:ext cx="187909" cy="89407"/>
                        <a:chOff x="3213345" y="1372913"/>
                        <a:chExt cx="187909" cy="104003"/>
                      </a:xfrm>
                    </p:grpSpPr>
                    <p:sp>
                      <p:nvSpPr>
                        <p:cNvPr id="586" name="正方形/長方形 585"/>
                        <p:cNvSpPr/>
                        <p:nvPr/>
                      </p:nvSpPr>
                      <p:spPr bwMode="auto">
                        <a:xfrm>
                          <a:off x="3213345" y="1372913"/>
                          <a:ext cx="187909" cy="104003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12700">
                          <a:noFill/>
                          <a:round/>
                          <a:headEnd/>
                          <a:tailEnd/>
                        </a:ln>
                        <a:effectLst/>
                        <a:extLst/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grpSp>
                      <p:nvGrpSpPr>
                        <p:cNvPr id="587" name="グループ化 586"/>
                        <p:cNvGrpSpPr/>
                        <p:nvPr/>
                      </p:nvGrpSpPr>
                      <p:grpSpPr>
                        <a:xfrm>
                          <a:off x="3224070" y="1380487"/>
                          <a:ext cx="166459" cy="91565"/>
                          <a:chOff x="3219255" y="1336631"/>
                          <a:chExt cx="166459" cy="91565"/>
                        </a:xfrm>
                      </p:grpSpPr>
                      <p:grpSp>
                        <p:nvGrpSpPr>
                          <p:cNvPr id="588" name="グループ化 587"/>
                          <p:cNvGrpSpPr/>
                          <p:nvPr/>
                        </p:nvGrpSpPr>
                        <p:grpSpPr>
                          <a:xfrm>
                            <a:off x="3219255" y="1336631"/>
                            <a:ext cx="33016" cy="91565"/>
                            <a:chOff x="3227655" y="1322057"/>
                            <a:chExt cx="45719" cy="96060"/>
                          </a:xfrm>
                        </p:grpSpPr>
                        <p:sp>
                          <p:nvSpPr>
                            <p:cNvPr id="601" name="正方形/長方形 600"/>
                            <p:cNvSpPr/>
                            <p:nvPr/>
                          </p:nvSpPr>
                          <p:spPr bwMode="auto">
                            <a:xfrm>
                              <a:off x="3227655" y="1322057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602" name="正方形/長方形 601"/>
                            <p:cNvSpPr/>
                            <p:nvPr/>
                          </p:nvSpPr>
                          <p:spPr bwMode="auto">
                            <a:xfrm>
                              <a:off x="3227655" y="1347633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603" name="正方形/長方形 602"/>
                            <p:cNvSpPr/>
                            <p:nvPr/>
                          </p:nvSpPr>
                          <p:spPr bwMode="auto">
                            <a:xfrm>
                              <a:off x="3227655" y="1372398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</p:grpSp>
                      <p:grpSp>
                        <p:nvGrpSpPr>
                          <p:cNvPr id="589" name="グループ化 588"/>
                          <p:cNvGrpSpPr/>
                          <p:nvPr/>
                        </p:nvGrpSpPr>
                        <p:grpSpPr>
                          <a:xfrm>
                            <a:off x="3263736" y="1336631"/>
                            <a:ext cx="33016" cy="91565"/>
                            <a:chOff x="3227655" y="1322057"/>
                            <a:chExt cx="45719" cy="96060"/>
                          </a:xfrm>
                        </p:grpSpPr>
                        <p:sp>
                          <p:nvSpPr>
                            <p:cNvPr id="598" name="正方形/長方形 597"/>
                            <p:cNvSpPr/>
                            <p:nvPr/>
                          </p:nvSpPr>
                          <p:spPr bwMode="auto">
                            <a:xfrm>
                              <a:off x="3227655" y="1322057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599" name="正方形/長方形 598"/>
                            <p:cNvSpPr/>
                            <p:nvPr/>
                          </p:nvSpPr>
                          <p:spPr bwMode="auto">
                            <a:xfrm>
                              <a:off x="3227655" y="1347633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600" name="正方形/長方形 599"/>
                            <p:cNvSpPr/>
                            <p:nvPr/>
                          </p:nvSpPr>
                          <p:spPr bwMode="auto">
                            <a:xfrm>
                              <a:off x="3227655" y="1372398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</p:grpSp>
                      <p:grpSp>
                        <p:nvGrpSpPr>
                          <p:cNvPr id="590" name="グループ化 589"/>
                          <p:cNvGrpSpPr/>
                          <p:nvPr/>
                        </p:nvGrpSpPr>
                        <p:grpSpPr>
                          <a:xfrm>
                            <a:off x="3308217" y="1336631"/>
                            <a:ext cx="33016" cy="91565"/>
                            <a:chOff x="3227655" y="1322057"/>
                            <a:chExt cx="45719" cy="96060"/>
                          </a:xfrm>
                        </p:grpSpPr>
                        <p:sp>
                          <p:nvSpPr>
                            <p:cNvPr id="595" name="正方形/長方形 594"/>
                            <p:cNvSpPr/>
                            <p:nvPr/>
                          </p:nvSpPr>
                          <p:spPr bwMode="auto">
                            <a:xfrm>
                              <a:off x="3227655" y="1322057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596" name="正方形/長方形 595"/>
                            <p:cNvSpPr/>
                            <p:nvPr/>
                          </p:nvSpPr>
                          <p:spPr bwMode="auto">
                            <a:xfrm>
                              <a:off x="3227655" y="1347633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597" name="正方形/長方形 596"/>
                            <p:cNvSpPr/>
                            <p:nvPr/>
                          </p:nvSpPr>
                          <p:spPr bwMode="auto">
                            <a:xfrm>
                              <a:off x="3227655" y="1372398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</p:grpSp>
                      <p:grpSp>
                        <p:nvGrpSpPr>
                          <p:cNvPr id="591" name="グループ化 590"/>
                          <p:cNvGrpSpPr/>
                          <p:nvPr/>
                        </p:nvGrpSpPr>
                        <p:grpSpPr>
                          <a:xfrm>
                            <a:off x="3352698" y="1336631"/>
                            <a:ext cx="33016" cy="91565"/>
                            <a:chOff x="3227655" y="1322057"/>
                            <a:chExt cx="45719" cy="96060"/>
                          </a:xfrm>
                        </p:grpSpPr>
                        <p:sp>
                          <p:nvSpPr>
                            <p:cNvPr id="592" name="正方形/長方形 591"/>
                            <p:cNvSpPr/>
                            <p:nvPr/>
                          </p:nvSpPr>
                          <p:spPr bwMode="auto">
                            <a:xfrm>
                              <a:off x="3227655" y="1322057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593" name="正方形/長方形 592"/>
                            <p:cNvSpPr/>
                            <p:nvPr/>
                          </p:nvSpPr>
                          <p:spPr bwMode="auto">
                            <a:xfrm>
                              <a:off x="3227655" y="1347633"/>
                              <a:ext cx="45719" cy="45719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594" name="正方形/長方形 593"/>
                            <p:cNvSpPr/>
                            <p:nvPr/>
                          </p:nvSpPr>
                          <p:spPr bwMode="auto">
                            <a:xfrm>
                              <a:off x="3227655" y="1372398"/>
                              <a:ext cx="45719" cy="45719"/>
                            </a:xfrm>
                            <a:prstGeom prst="rect">
                              <a:avLst/>
                            </a:prstGeom>
                            <a:solidFill>
                              <a:srgbClr val="00B0F0"/>
                            </a:soli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</p:grpSp>
                    </p:grpSp>
                  </p:grpSp>
                  <p:grpSp>
                    <p:nvGrpSpPr>
                      <p:cNvPr id="582" name="グループ化 581"/>
                      <p:cNvGrpSpPr/>
                      <p:nvPr/>
                    </p:nvGrpSpPr>
                    <p:grpSpPr>
                      <a:xfrm>
                        <a:off x="3213344" y="1479900"/>
                        <a:ext cx="187909" cy="50877"/>
                        <a:chOff x="3192330" y="1336632"/>
                        <a:chExt cx="90010" cy="140285"/>
                      </a:xfrm>
                    </p:grpSpPr>
                    <p:sp>
                      <p:nvSpPr>
                        <p:cNvPr id="584" name="正方形/長方形 583"/>
                        <p:cNvSpPr/>
                        <p:nvPr/>
                      </p:nvSpPr>
                      <p:spPr bwMode="auto">
                        <a:xfrm>
                          <a:off x="3192330" y="1336632"/>
                          <a:ext cx="90010" cy="140285"/>
                        </a:xfrm>
                        <a:prstGeom prst="rect">
                          <a:avLst/>
                        </a:prstGeom>
                        <a:solidFill>
                          <a:schemeClr val="bg2"/>
                        </a:solidFill>
                        <a:ln w="12700">
                          <a:noFill/>
                          <a:round/>
                          <a:headEnd/>
                          <a:tailEnd/>
                        </a:ln>
                        <a:effectLst/>
                        <a:extLst/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585" name="正方形/長方形 584"/>
                        <p:cNvSpPr/>
                        <p:nvPr/>
                      </p:nvSpPr>
                      <p:spPr bwMode="auto">
                        <a:xfrm>
                          <a:off x="3192330" y="1367113"/>
                          <a:ext cx="90010" cy="70142"/>
                        </a:xfrm>
                        <a:prstGeom prst="rect">
                          <a:avLst/>
                        </a:prstGeom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n w="12700">
                          <a:noFill/>
                          <a:round/>
                          <a:headEnd/>
                          <a:tailEnd/>
                        </a:ln>
                        <a:effectLst/>
                        <a:extLst/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sp>
                    <p:nvSpPr>
                      <p:cNvPr id="583" name="角丸四角形 582"/>
                      <p:cNvSpPr/>
                      <p:nvPr/>
                    </p:nvSpPr>
                    <p:spPr>
                      <a:xfrm>
                        <a:off x="2747756" y="1479025"/>
                        <a:ext cx="405044" cy="140285"/>
                      </a:xfrm>
                      <a:prstGeom prst="roundRect">
                        <a:avLst/>
                      </a:prstGeom>
                      <a:gradFill>
                        <a:gsLst>
                          <a:gs pos="0">
                            <a:srgbClr val="00B0F0"/>
                          </a:gs>
                          <a:gs pos="100000">
                            <a:schemeClr val="accent1">
                              <a:shade val="100000"/>
                              <a:satMod val="115000"/>
                            </a:schemeClr>
                          </a:gs>
                        </a:gsLst>
                        <a:lin ang="5400000" scaled="0"/>
                      </a:gradFill>
                      <a:ln w="12700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</p:grpSp>
                <p:grpSp>
                  <p:nvGrpSpPr>
                    <p:cNvPr id="578" name="グループ化 577"/>
                    <p:cNvGrpSpPr/>
                    <p:nvPr/>
                  </p:nvGrpSpPr>
                  <p:grpSpPr>
                    <a:xfrm>
                      <a:off x="7374025" y="1442910"/>
                      <a:ext cx="187909" cy="50877"/>
                      <a:chOff x="3192330" y="1336632"/>
                      <a:chExt cx="90010" cy="140285"/>
                    </a:xfrm>
                  </p:grpSpPr>
                  <p:sp>
                    <p:nvSpPr>
                      <p:cNvPr id="579" name="正方形/長方形 578"/>
                      <p:cNvSpPr/>
                      <p:nvPr/>
                    </p:nvSpPr>
                    <p:spPr bwMode="auto">
                      <a:xfrm>
                        <a:off x="3192330" y="1336632"/>
                        <a:ext cx="90010" cy="140285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80" name="正方形/長方形 579"/>
                      <p:cNvSpPr/>
                      <p:nvPr/>
                    </p:nvSpPr>
                    <p:spPr bwMode="auto">
                      <a:xfrm>
                        <a:off x="3192330" y="1367113"/>
                        <a:ext cx="90010" cy="70142"/>
                      </a:xfrm>
                      <a:prstGeom prst="rect">
                        <a:avLst/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525" name="グループ化 524"/>
                  <p:cNvGrpSpPr/>
                  <p:nvPr/>
                </p:nvGrpSpPr>
                <p:grpSpPr>
                  <a:xfrm>
                    <a:off x="4945728" y="1219679"/>
                    <a:ext cx="548057" cy="1195240"/>
                    <a:chOff x="7194845" y="806404"/>
                    <a:chExt cx="1011860" cy="1632485"/>
                  </a:xfrm>
                </p:grpSpPr>
                <p:sp>
                  <p:nvSpPr>
                    <p:cNvPr id="526" name="正方形/長方形 525"/>
                    <p:cNvSpPr/>
                    <p:nvPr/>
                  </p:nvSpPr>
                  <p:spPr bwMode="auto">
                    <a:xfrm>
                      <a:off x="7250725" y="2291569"/>
                      <a:ext cx="900100" cy="14732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27" name="角丸四角形 526"/>
                    <p:cNvSpPr/>
                    <p:nvPr/>
                  </p:nvSpPr>
                  <p:spPr bwMode="auto">
                    <a:xfrm>
                      <a:off x="7250725" y="1715725"/>
                      <a:ext cx="900100" cy="633156"/>
                    </a:xfrm>
                    <a:prstGeom prst="roundRect">
                      <a:avLst>
                        <a:gd name="adj" fmla="val 0"/>
                      </a:avLst>
                    </a:prstGeom>
                    <a:solidFill>
                      <a:schemeClr val="bg2">
                        <a:lumMod val="20000"/>
                        <a:lumOff val="8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28" name="角丸四角形 527"/>
                    <p:cNvSpPr/>
                    <p:nvPr/>
                  </p:nvSpPr>
                  <p:spPr bwMode="auto">
                    <a:xfrm>
                      <a:off x="7250725" y="806405"/>
                      <a:ext cx="900100" cy="575144"/>
                    </a:xfrm>
                    <a:prstGeom prst="roundRect">
                      <a:avLst>
                        <a:gd name="adj" fmla="val 3968"/>
                      </a:avLst>
                    </a:prstGeom>
                    <a:solidFill>
                      <a:srgbClr val="0070C0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29" name="角丸四角形 528"/>
                    <p:cNvSpPr/>
                    <p:nvPr/>
                  </p:nvSpPr>
                  <p:spPr bwMode="auto">
                    <a:xfrm>
                      <a:off x="7250725" y="953725"/>
                      <a:ext cx="900100" cy="594144"/>
                    </a:xfrm>
                    <a:prstGeom prst="roundRect">
                      <a:avLst>
                        <a:gd name="adj" fmla="val 0"/>
                      </a:avLst>
                    </a:prstGeom>
                    <a:gradFill flip="none" rotWithShape="1">
                      <a:gsLst>
                        <a:gs pos="0">
                          <a:schemeClr val="bg1">
                            <a:lumMod val="65000"/>
                          </a:schemeClr>
                        </a:gs>
                        <a:gs pos="100000">
                          <a:schemeClr val="bg1"/>
                        </a:gs>
                      </a:gsLst>
                      <a:lin ang="189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30" name="角丸四角形 529"/>
                    <p:cNvSpPr/>
                    <p:nvPr/>
                  </p:nvSpPr>
                  <p:spPr bwMode="auto">
                    <a:xfrm>
                      <a:off x="7194845" y="806404"/>
                      <a:ext cx="55880" cy="1632485"/>
                    </a:xfrm>
                    <a:prstGeom prst="roundRect">
                      <a:avLst>
                        <a:gd name="adj" fmla="val 3968"/>
                      </a:avLst>
                    </a:prstGeom>
                    <a:solidFill>
                      <a:srgbClr val="00B0F0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31" name="角丸四角形 530"/>
                    <p:cNvSpPr/>
                    <p:nvPr/>
                  </p:nvSpPr>
                  <p:spPr bwMode="auto">
                    <a:xfrm>
                      <a:off x="8150825" y="806404"/>
                      <a:ext cx="55880" cy="1632485"/>
                    </a:xfrm>
                    <a:prstGeom prst="roundRect">
                      <a:avLst>
                        <a:gd name="adj" fmla="val 3968"/>
                      </a:avLst>
                    </a:prstGeom>
                    <a:solidFill>
                      <a:srgbClr val="00B0F0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532" name="グループ化 531"/>
                    <p:cNvGrpSpPr/>
                    <p:nvPr/>
                  </p:nvGrpSpPr>
                  <p:grpSpPr>
                    <a:xfrm>
                      <a:off x="7194845" y="1428196"/>
                      <a:ext cx="1011860" cy="1010693"/>
                      <a:chOff x="801665" y="1428196"/>
                      <a:chExt cx="1011860" cy="1632485"/>
                    </a:xfrm>
                  </p:grpSpPr>
                  <p:sp>
                    <p:nvSpPr>
                      <p:cNvPr id="564" name="角丸四角形 563"/>
                      <p:cNvSpPr/>
                      <p:nvPr/>
                    </p:nvSpPr>
                    <p:spPr bwMode="auto">
                      <a:xfrm>
                        <a:off x="801665" y="1428196"/>
                        <a:ext cx="55880" cy="1632485"/>
                      </a:xfrm>
                      <a:prstGeom prst="roundRect">
                        <a:avLst>
                          <a:gd name="adj" fmla="val 3968"/>
                        </a:avLst>
                      </a:prstGeom>
                      <a:solidFill>
                        <a:schemeClr val="accent1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65" name="角丸四角形 564"/>
                      <p:cNvSpPr/>
                      <p:nvPr/>
                    </p:nvSpPr>
                    <p:spPr bwMode="auto">
                      <a:xfrm>
                        <a:off x="1757645" y="1428196"/>
                        <a:ext cx="55880" cy="1632485"/>
                      </a:xfrm>
                      <a:prstGeom prst="roundRect">
                        <a:avLst>
                          <a:gd name="adj" fmla="val 3968"/>
                        </a:avLst>
                      </a:prstGeom>
                      <a:solidFill>
                        <a:schemeClr val="accent1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533" name="テキスト ボックス 532"/>
                    <p:cNvSpPr txBox="1"/>
                    <p:nvPr/>
                  </p:nvSpPr>
                  <p:spPr>
                    <a:xfrm>
                      <a:off x="7453247" y="815739"/>
                      <a:ext cx="495055" cy="121601"/>
                    </a:xfrm>
                    <a:prstGeom prst="rect">
                      <a:avLst/>
                    </a:prstGeom>
                    <a:noFill/>
                    <a:ln w="12700">
                      <a:noFill/>
                    </a:ln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r>
                        <a:rPr kumimoji="1" lang="en-US" altLang="ja-JP" b="1" dirty="0" smtClean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A T M</a:t>
                      </a:r>
                      <a:endParaRPr kumimoji="1" lang="ja-JP" altLang="en-US" b="1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p:txBody>
                </p:sp>
                <p:sp>
                  <p:nvSpPr>
                    <p:cNvPr id="534" name="正方形/長方形 533"/>
                    <p:cNvSpPr/>
                    <p:nvPr/>
                  </p:nvSpPr>
                  <p:spPr bwMode="auto">
                    <a:xfrm>
                      <a:off x="7391400" y="1043735"/>
                      <a:ext cx="618750" cy="326758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35" name="角丸四角形 534"/>
                    <p:cNvSpPr/>
                    <p:nvPr/>
                  </p:nvSpPr>
                  <p:spPr bwMode="auto">
                    <a:xfrm>
                      <a:off x="7250725" y="1547869"/>
                      <a:ext cx="900100" cy="170942"/>
                    </a:xfrm>
                    <a:prstGeom prst="roundRect">
                      <a:avLst>
                        <a:gd name="adj" fmla="val 0"/>
                      </a:avLst>
                    </a:prstGeom>
                    <a:gradFill>
                      <a:gsLst>
                        <a:gs pos="0">
                          <a:schemeClr val="bg1">
                            <a:lumMod val="65000"/>
                          </a:schemeClr>
                        </a:gs>
                        <a:gs pos="100000">
                          <a:schemeClr val="bg1"/>
                        </a:gs>
                      </a:gsLst>
                      <a:lin ang="5400000" scaled="0"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36" name="角丸四角形 535"/>
                    <p:cNvSpPr/>
                    <p:nvPr/>
                  </p:nvSpPr>
                  <p:spPr bwMode="auto">
                    <a:xfrm>
                      <a:off x="7459986" y="1718811"/>
                      <a:ext cx="481578" cy="630070"/>
                    </a:xfrm>
                    <a:prstGeom prst="roundRect">
                      <a:avLst>
                        <a:gd name="adj" fmla="val 0"/>
                      </a:avLst>
                    </a:prstGeom>
                    <a:solidFill>
                      <a:schemeClr val="bg1">
                        <a:lumMod val="7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537" name="グループ化 536"/>
                    <p:cNvGrpSpPr/>
                    <p:nvPr/>
                  </p:nvGrpSpPr>
                  <p:grpSpPr>
                    <a:xfrm>
                      <a:off x="7374025" y="1569853"/>
                      <a:ext cx="653498" cy="117614"/>
                      <a:chOff x="2747756" y="1479025"/>
                      <a:chExt cx="653498" cy="154315"/>
                    </a:xfrm>
                  </p:grpSpPr>
                  <p:grpSp>
                    <p:nvGrpSpPr>
                      <p:cNvPr id="541" name="グループ化 540"/>
                      <p:cNvGrpSpPr/>
                      <p:nvPr/>
                    </p:nvGrpSpPr>
                    <p:grpSpPr>
                      <a:xfrm>
                        <a:off x="3213345" y="1543933"/>
                        <a:ext cx="187909" cy="89407"/>
                        <a:chOff x="3213345" y="1372913"/>
                        <a:chExt cx="187909" cy="104003"/>
                      </a:xfrm>
                    </p:grpSpPr>
                    <p:sp>
                      <p:nvSpPr>
                        <p:cNvPr id="546" name="正方形/長方形 545"/>
                        <p:cNvSpPr/>
                        <p:nvPr/>
                      </p:nvSpPr>
                      <p:spPr bwMode="auto">
                        <a:xfrm>
                          <a:off x="3213345" y="1372913"/>
                          <a:ext cx="187909" cy="104003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12700">
                          <a:noFill/>
                          <a:round/>
                          <a:headEnd/>
                          <a:tailEnd/>
                        </a:ln>
                        <a:effectLst/>
                        <a:extLst/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grpSp>
                      <p:nvGrpSpPr>
                        <p:cNvPr id="547" name="グループ化 546"/>
                        <p:cNvGrpSpPr/>
                        <p:nvPr/>
                      </p:nvGrpSpPr>
                      <p:grpSpPr>
                        <a:xfrm>
                          <a:off x="3224070" y="1380487"/>
                          <a:ext cx="166459" cy="91565"/>
                          <a:chOff x="3219255" y="1336631"/>
                          <a:chExt cx="166459" cy="91565"/>
                        </a:xfrm>
                      </p:grpSpPr>
                      <p:grpSp>
                        <p:nvGrpSpPr>
                          <p:cNvPr id="548" name="グループ化 547"/>
                          <p:cNvGrpSpPr/>
                          <p:nvPr/>
                        </p:nvGrpSpPr>
                        <p:grpSpPr>
                          <a:xfrm>
                            <a:off x="3219255" y="1336631"/>
                            <a:ext cx="33016" cy="91565"/>
                            <a:chOff x="3227655" y="1322057"/>
                            <a:chExt cx="45719" cy="96060"/>
                          </a:xfrm>
                        </p:grpSpPr>
                        <p:sp>
                          <p:nvSpPr>
                            <p:cNvPr id="561" name="正方形/長方形 560"/>
                            <p:cNvSpPr/>
                            <p:nvPr/>
                          </p:nvSpPr>
                          <p:spPr bwMode="auto">
                            <a:xfrm>
                              <a:off x="3227655" y="1322057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562" name="正方形/長方形 561"/>
                            <p:cNvSpPr/>
                            <p:nvPr/>
                          </p:nvSpPr>
                          <p:spPr bwMode="auto">
                            <a:xfrm>
                              <a:off x="3227655" y="1347633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563" name="正方形/長方形 562"/>
                            <p:cNvSpPr/>
                            <p:nvPr/>
                          </p:nvSpPr>
                          <p:spPr bwMode="auto">
                            <a:xfrm>
                              <a:off x="3227655" y="1372398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</p:grpSp>
                      <p:grpSp>
                        <p:nvGrpSpPr>
                          <p:cNvPr id="549" name="グループ化 548"/>
                          <p:cNvGrpSpPr/>
                          <p:nvPr/>
                        </p:nvGrpSpPr>
                        <p:grpSpPr>
                          <a:xfrm>
                            <a:off x="3263736" y="1336631"/>
                            <a:ext cx="33016" cy="91565"/>
                            <a:chOff x="3227655" y="1322057"/>
                            <a:chExt cx="45719" cy="96060"/>
                          </a:xfrm>
                        </p:grpSpPr>
                        <p:sp>
                          <p:nvSpPr>
                            <p:cNvPr id="558" name="正方形/長方形 557"/>
                            <p:cNvSpPr/>
                            <p:nvPr/>
                          </p:nvSpPr>
                          <p:spPr bwMode="auto">
                            <a:xfrm>
                              <a:off x="3227655" y="1322057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559" name="正方形/長方形 558"/>
                            <p:cNvSpPr/>
                            <p:nvPr/>
                          </p:nvSpPr>
                          <p:spPr bwMode="auto">
                            <a:xfrm>
                              <a:off x="3227655" y="1347633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560" name="正方形/長方形 559"/>
                            <p:cNvSpPr/>
                            <p:nvPr/>
                          </p:nvSpPr>
                          <p:spPr bwMode="auto">
                            <a:xfrm>
                              <a:off x="3227655" y="1372398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</p:grpSp>
                      <p:grpSp>
                        <p:nvGrpSpPr>
                          <p:cNvPr id="550" name="グループ化 549"/>
                          <p:cNvGrpSpPr/>
                          <p:nvPr/>
                        </p:nvGrpSpPr>
                        <p:grpSpPr>
                          <a:xfrm>
                            <a:off x="3308217" y="1336631"/>
                            <a:ext cx="33016" cy="91565"/>
                            <a:chOff x="3227655" y="1322057"/>
                            <a:chExt cx="45719" cy="96060"/>
                          </a:xfrm>
                        </p:grpSpPr>
                        <p:sp>
                          <p:nvSpPr>
                            <p:cNvPr id="555" name="正方形/長方形 554"/>
                            <p:cNvSpPr/>
                            <p:nvPr/>
                          </p:nvSpPr>
                          <p:spPr bwMode="auto">
                            <a:xfrm>
                              <a:off x="3227655" y="1322057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556" name="正方形/長方形 555"/>
                            <p:cNvSpPr/>
                            <p:nvPr/>
                          </p:nvSpPr>
                          <p:spPr bwMode="auto">
                            <a:xfrm>
                              <a:off x="3227655" y="1347633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557" name="正方形/長方形 556"/>
                            <p:cNvSpPr/>
                            <p:nvPr/>
                          </p:nvSpPr>
                          <p:spPr bwMode="auto">
                            <a:xfrm>
                              <a:off x="3227655" y="1372398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</p:grpSp>
                      <p:grpSp>
                        <p:nvGrpSpPr>
                          <p:cNvPr id="551" name="グループ化 550"/>
                          <p:cNvGrpSpPr/>
                          <p:nvPr/>
                        </p:nvGrpSpPr>
                        <p:grpSpPr>
                          <a:xfrm>
                            <a:off x="3352698" y="1336631"/>
                            <a:ext cx="33016" cy="91565"/>
                            <a:chOff x="3227655" y="1322057"/>
                            <a:chExt cx="45719" cy="96060"/>
                          </a:xfrm>
                        </p:grpSpPr>
                        <p:sp>
                          <p:nvSpPr>
                            <p:cNvPr id="552" name="正方形/長方形 551"/>
                            <p:cNvSpPr/>
                            <p:nvPr/>
                          </p:nvSpPr>
                          <p:spPr bwMode="auto">
                            <a:xfrm>
                              <a:off x="3227655" y="1322057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553" name="正方形/長方形 552"/>
                            <p:cNvSpPr/>
                            <p:nvPr/>
                          </p:nvSpPr>
                          <p:spPr bwMode="auto">
                            <a:xfrm>
                              <a:off x="3227655" y="1347633"/>
                              <a:ext cx="45719" cy="45719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554" name="正方形/長方形 553"/>
                            <p:cNvSpPr/>
                            <p:nvPr/>
                          </p:nvSpPr>
                          <p:spPr bwMode="auto">
                            <a:xfrm>
                              <a:off x="3227655" y="1372398"/>
                              <a:ext cx="45719" cy="45719"/>
                            </a:xfrm>
                            <a:prstGeom prst="rect">
                              <a:avLst/>
                            </a:prstGeom>
                            <a:solidFill>
                              <a:srgbClr val="00B0F0"/>
                            </a:soli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</p:grpSp>
                    </p:grpSp>
                  </p:grpSp>
                  <p:grpSp>
                    <p:nvGrpSpPr>
                      <p:cNvPr id="542" name="グループ化 541"/>
                      <p:cNvGrpSpPr/>
                      <p:nvPr/>
                    </p:nvGrpSpPr>
                    <p:grpSpPr>
                      <a:xfrm>
                        <a:off x="3213344" y="1479900"/>
                        <a:ext cx="187909" cy="50877"/>
                        <a:chOff x="3192330" y="1336632"/>
                        <a:chExt cx="90010" cy="140285"/>
                      </a:xfrm>
                    </p:grpSpPr>
                    <p:sp>
                      <p:nvSpPr>
                        <p:cNvPr id="544" name="正方形/長方形 543"/>
                        <p:cNvSpPr/>
                        <p:nvPr/>
                      </p:nvSpPr>
                      <p:spPr bwMode="auto">
                        <a:xfrm>
                          <a:off x="3192330" y="1336632"/>
                          <a:ext cx="90010" cy="140285"/>
                        </a:xfrm>
                        <a:prstGeom prst="rect">
                          <a:avLst/>
                        </a:prstGeom>
                        <a:solidFill>
                          <a:schemeClr val="bg2"/>
                        </a:solidFill>
                        <a:ln w="12700">
                          <a:noFill/>
                          <a:round/>
                          <a:headEnd/>
                          <a:tailEnd/>
                        </a:ln>
                        <a:effectLst/>
                        <a:extLst/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545" name="正方形/長方形 544"/>
                        <p:cNvSpPr/>
                        <p:nvPr/>
                      </p:nvSpPr>
                      <p:spPr bwMode="auto">
                        <a:xfrm>
                          <a:off x="3192330" y="1367113"/>
                          <a:ext cx="90010" cy="70142"/>
                        </a:xfrm>
                        <a:prstGeom prst="rect">
                          <a:avLst/>
                        </a:prstGeom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n w="12700">
                          <a:noFill/>
                          <a:round/>
                          <a:headEnd/>
                          <a:tailEnd/>
                        </a:ln>
                        <a:effectLst/>
                        <a:extLst/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sp>
                    <p:nvSpPr>
                      <p:cNvPr id="543" name="角丸四角形 542"/>
                      <p:cNvSpPr/>
                      <p:nvPr/>
                    </p:nvSpPr>
                    <p:spPr>
                      <a:xfrm>
                        <a:off x="2747756" y="1479025"/>
                        <a:ext cx="405044" cy="140285"/>
                      </a:xfrm>
                      <a:prstGeom prst="roundRect">
                        <a:avLst/>
                      </a:prstGeom>
                      <a:gradFill>
                        <a:gsLst>
                          <a:gs pos="0">
                            <a:srgbClr val="00B0F0"/>
                          </a:gs>
                          <a:gs pos="100000">
                            <a:schemeClr val="accent1">
                              <a:shade val="100000"/>
                              <a:satMod val="115000"/>
                            </a:schemeClr>
                          </a:gs>
                        </a:gsLst>
                        <a:lin ang="5400000" scaled="0"/>
                      </a:gradFill>
                      <a:ln w="12700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</p:grpSp>
                <p:grpSp>
                  <p:nvGrpSpPr>
                    <p:cNvPr id="538" name="グループ化 537"/>
                    <p:cNvGrpSpPr/>
                    <p:nvPr/>
                  </p:nvGrpSpPr>
                  <p:grpSpPr>
                    <a:xfrm>
                      <a:off x="7374025" y="1442910"/>
                      <a:ext cx="187909" cy="50877"/>
                      <a:chOff x="3192330" y="1336632"/>
                      <a:chExt cx="90010" cy="140285"/>
                    </a:xfrm>
                  </p:grpSpPr>
                  <p:sp>
                    <p:nvSpPr>
                      <p:cNvPr id="539" name="正方形/長方形 538"/>
                      <p:cNvSpPr/>
                      <p:nvPr/>
                    </p:nvSpPr>
                    <p:spPr bwMode="auto">
                      <a:xfrm>
                        <a:off x="3192330" y="1336632"/>
                        <a:ext cx="90010" cy="140285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40" name="正方形/長方形 539"/>
                      <p:cNvSpPr/>
                      <p:nvPr/>
                    </p:nvSpPr>
                    <p:spPr bwMode="auto">
                      <a:xfrm>
                        <a:off x="3192330" y="1367113"/>
                        <a:ext cx="90010" cy="70142"/>
                      </a:xfrm>
                      <a:prstGeom prst="rect">
                        <a:avLst/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</p:grpSp>
            <p:sp>
              <p:nvSpPr>
                <p:cNvPr id="522" name="正方形/長方形 521"/>
                <p:cNvSpPr/>
                <p:nvPr/>
              </p:nvSpPr>
              <p:spPr bwMode="auto">
                <a:xfrm>
                  <a:off x="4187783" y="841704"/>
                  <a:ext cx="45719" cy="1579815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3" name="正方形/長方形 522"/>
                <p:cNvSpPr/>
                <p:nvPr/>
              </p:nvSpPr>
              <p:spPr bwMode="auto">
                <a:xfrm>
                  <a:off x="5675207" y="841704"/>
                  <a:ext cx="45719" cy="1579815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49" name="正方形/長方形 948"/>
              <p:cNvSpPr/>
              <p:nvPr/>
            </p:nvSpPr>
            <p:spPr bwMode="auto">
              <a:xfrm>
                <a:off x="8007865" y="3011677"/>
                <a:ext cx="1361099" cy="74767"/>
              </a:xfrm>
              <a:prstGeom prst="rect">
                <a:avLst/>
              </a:prstGeom>
              <a:solidFill>
                <a:schemeClr val="tx1">
                  <a:alpha val="5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169" name="グループ化 1168"/>
            <p:cNvGrpSpPr/>
            <p:nvPr/>
          </p:nvGrpSpPr>
          <p:grpSpPr>
            <a:xfrm>
              <a:off x="8246044" y="3367138"/>
              <a:ext cx="351103" cy="944410"/>
              <a:chOff x="1037436" y="1002324"/>
              <a:chExt cx="553771" cy="1489553"/>
            </a:xfrm>
            <a:solidFill>
              <a:schemeClr val="tx1"/>
            </a:solidFill>
          </p:grpSpPr>
          <p:grpSp>
            <p:nvGrpSpPr>
              <p:cNvPr id="1178" name="グループ化 1177"/>
              <p:cNvGrpSpPr/>
              <p:nvPr/>
            </p:nvGrpSpPr>
            <p:grpSpPr>
              <a:xfrm>
                <a:off x="1097813" y="1002324"/>
                <a:ext cx="431815" cy="1489553"/>
                <a:chOff x="453577" y="1176679"/>
                <a:chExt cx="368073" cy="1269675"/>
              </a:xfrm>
              <a:grpFill/>
            </p:grpSpPr>
            <p:sp>
              <p:nvSpPr>
                <p:cNvPr id="1181" name="円/楕円 1180"/>
                <p:cNvSpPr/>
                <p:nvPr/>
              </p:nvSpPr>
              <p:spPr bwMode="auto">
                <a:xfrm>
                  <a:off x="488128" y="1176679"/>
                  <a:ext cx="298971" cy="298971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2" name="片側の 2 つの角を丸めた四角形 1181"/>
                <p:cNvSpPr/>
                <p:nvPr/>
              </p:nvSpPr>
              <p:spPr bwMode="auto">
                <a:xfrm>
                  <a:off x="453577" y="1441719"/>
                  <a:ext cx="368073" cy="543166"/>
                </a:xfrm>
                <a:prstGeom prst="round2SameRect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3" name="台形 1182"/>
                <p:cNvSpPr/>
                <p:nvPr/>
              </p:nvSpPr>
              <p:spPr bwMode="auto">
                <a:xfrm rot="10800000">
                  <a:off x="488127" y="1984884"/>
                  <a:ext cx="149485" cy="461470"/>
                </a:xfrm>
                <a:prstGeom prst="trapezoid">
                  <a:avLst>
                    <a:gd name="adj" fmla="val 19902"/>
                  </a:avLst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4" name="台形 1183"/>
                <p:cNvSpPr/>
                <p:nvPr/>
              </p:nvSpPr>
              <p:spPr bwMode="auto">
                <a:xfrm rot="10800000">
                  <a:off x="635447" y="1984884"/>
                  <a:ext cx="149485" cy="461470"/>
                </a:xfrm>
                <a:prstGeom prst="trapezoid">
                  <a:avLst>
                    <a:gd name="adj" fmla="val 19902"/>
                  </a:avLst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79" name="角丸四角形 1178"/>
              <p:cNvSpPr/>
              <p:nvPr/>
            </p:nvSpPr>
            <p:spPr bwMode="auto">
              <a:xfrm rot="17537433">
                <a:off x="884105" y="1461941"/>
                <a:ext cx="435020" cy="128357"/>
              </a:xfrm>
              <a:prstGeom prst="roundRect">
                <a:avLst>
                  <a:gd name="adj" fmla="val 50000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0" name="角丸四角形 1179"/>
              <p:cNvSpPr/>
              <p:nvPr/>
            </p:nvSpPr>
            <p:spPr bwMode="auto">
              <a:xfrm rot="4062567" flipH="1">
                <a:off x="1309519" y="1461941"/>
                <a:ext cx="435020" cy="128357"/>
              </a:xfrm>
              <a:prstGeom prst="roundRect">
                <a:avLst>
                  <a:gd name="adj" fmla="val 50000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86" name="グループ化 1185"/>
            <p:cNvGrpSpPr/>
            <p:nvPr/>
          </p:nvGrpSpPr>
          <p:grpSpPr>
            <a:xfrm>
              <a:off x="8793070" y="3367138"/>
              <a:ext cx="351103" cy="944410"/>
              <a:chOff x="1037436" y="1002324"/>
              <a:chExt cx="553771" cy="1489553"/>
            </a:xfrm>
            <a:solidFill>
              <a:schemeClr val="tx1"/>
            </a:solidFill>
          </p:grpSpPr>
          <p:grpSp>
            <p:nvGrpSpPr>
              <p:cNvPr id="1195" name="グループ化 1194"/>
              <p:cNvGrpSpPr/>
              <p:nvPr/>
            </p:nvGrpSpPr>
            <p:grpSpPr>
              <a:xfrm>
                <a:off x="1097813" y="1002324"/>
                <a:ext cx="431815" cy="1489553"/>
                <a:chOff x="453577" y="1176679"/>
                <a:chExt cx="368073" cy="1269675"/>
              </a:xfrm>
              <a:grpFill/>
            </p:grpSpPr>
            <p:sp>
              <p:nvSpPr>
                <p:cNvPr id="1198" name="円/楕円 1197"/>
                <p:cNvSpPr/>
                <p:nvPr/>
              </p:nvSpPr>
              <p:spPr bwMode="auto">
                <a:xfrm>
                  <a:off x="488128" y="1176679"/>
                  <a:ext cx="298971" cy="298971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9" name="片側の 2 つの角を丸めた四角形 1198"/>
                <p:cNvSpPr/>
                <p:nvPr/>
              </p:nvSpPr>
              <p:spPr bwMode="auto">
                <a:xfrm>
                  <a:off x="453577" y="1441719"/>
                  <a:ext cx="368073" cy="543166"/>
                </a:xfrm>
                <a:prstGeom prst="round2SameRect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0" name="台形 1199"/>
                <p:cNvSpPr/>
                <p:nvPr/>
              </p:nvSpPr>
              <p:spPr bwMode="auto">
                <a:xfrm rot="10800000">
                  <a:off x="488127" y="1984884"/>
                  <a:ext cx="149485" cy="461470"/>
                </a:xfrm>
                <a:prstGeom prst="trapezoid">
                  <a:avLst>
                    <a:gd name="adj" fmla="val 19902"/>
                  </a:avLst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1" name="台形 1200"/>
                <p:cNvSpPr/>
                <p:nvPr/>
              </p:nvSpPr>
              <p:spPr bwMode="auto">
                <a:xfrm rot="10800000">
                  <a:off x="635447" y="1984884"/>
                  <a:ext cx="149485" cy="461470"/>
                </a:xfrm>
                <a:prstGeom prst="trapezoid">
                  <a:avLst>
                    <a:gd name="adj" fmla="val 19902"/>
                  </a:avLst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96" name="角丸四角形 1195"/>
              <p:cNvSpPr/>
              <p:nvPr/>
            </p:nvSpPr>
            <p:spPr bwMode="auto">
              <a:xfrm rot="17537433">
                <a:off x="884105" y="1461941"/>
                <a:ext cx="435020" cy="128357"/>
              </a:xfrm>
              <a:prstGeom prst="roundRect">
                <a:avLst>
                  <a:gd name="adj" fmla="val 50000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7" name="角丸四角形 1196"/>
              <p:cNvSpPr/>
              <p:nvPr/>
            </p:nvSpPr>
            <p:spPr bwMode="auto">
              <a:xfrm rot="4062567" flipH="1">
                <a:off x="1309519" y="1461941"/>
                <a:ext cx="435020" cy="128357"/>
              </a:xfrm>
              <a:prstGeom prst="roundRect">
                <a:avLst>
                  <a:gd name="adj" fmla="val 50000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03" name="グループ化 1202"/>
            <p:cNvGrpSpPr/>
            <p:nvPr/>
          </p:nvGrpSpPr>
          <p:grpSpPr>
            <a:xfrm>
              <a:off x="7880553" y="3350226"/>
              <a:ext cx="259410" cy="1131451"/>
              <a:chOff x="488128" y="1142351"/>
              <a:chExt cx="298971" cy="1304003"/>
            </a:xfrm>
            <a:solidFill>
              <a:schemeClr val="tx1"/>
            </a:solidFill>
          </p:grpSpPr>
          <p:sp>
            <p:nvSpPr>
              <p:cNvPr id="1216" name="円/楕円 1215"/>
              <p:cNvSpPr/>
              <p:nvPr/>
            </p:nvSpPr>
            <p:spPr bwMode="auto">
              <a:xfrm>
                <a:off x="488128" y="1142351"/>
                <a:ext cx="298971" cy="298971"/>
              </a:xfrm>
              <a:prstGeom prst="ellipse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38100">
                    <a:solidFill>
                      <a:sysClr val="windowText" lastClr="000000"/>
                    </a:solidFill>
                  </a:ln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17" name="片側の 2 つの角を丸めた四角形 1216"/>
              <p:cNvSpPr/>
              <p:nvPr/>
            </p:nvSpPr>
            <p:spPr bwMode="auto">
              <a:xfrm>
                <a:off x="494924" y="1441719"/>
                <a:ext cx="285380" cy="543166"/>
              </a:xfrm>
              <a:prstGeom prst="round2SameRect">
                <a:avLst>
                  <a:gd name="adj1" fmla="val 25771"/>
                  <a:gd name="adj2" fmla="val 0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38100">
                    <a:solidFill>
                      <a:sysClr val="windowText" lastClr="000000"/>
                    </a:solidFill>
                  </a:ln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18" name="台形 1217"/>
              <p:cNvSpPr/>
              <p:nvPr/>
            </p:nvSpPr>
            <p:spPr bwMode="auto">
              <a:xfrm rot="10800000">
                <a:off x="562868" y="1984884"/>
                <a:ext cx="149485" cy="461470"/>
              </a:xfrm>
              <a:prstGeom prst="trapezoid">
                <a:avLst>
                  <a:gd name="adj" fmla="val 19902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38100">
                    <a:solidFill>
                      <a:sysClr val="windowText" lastClr="000000"/>
                    </a:solidFill>
                  </a:ln>
                  <a:solidFill>
                    <a:sysClr val="windowText" lastClr="000000"/>
                  </a:solidFill>
                </a:endParaRPr>
              </a:p>
            </p:txBody>
          </p:sp>
        </p:grpSp>
        <p:grpSp>
          <p:nvGrpSpPr>
            <p:cNvPr id="1204" name="グループ化 1203"/>
            <p:cNvGrpSpPr/>
            <p:nvPr/>
          </p:nvGrpSpPr>
          <p:grpSpPr>
            <a:xfrm>
              <a:off x="7563291" y="3350226"/>
              <a:ext cx="259410" cy="1131451"/>
              <a:chOff x="488128" y="1142351"/>
              <a:chExt cx="298971" cy="1304003"/>
            </a:xfrm>
            <a:solidFill>
              <a:schemeClr val="tx1"/>
            </a:solidFill>
          </p:grpSpPr>
          <p:sp>
            <p:nvSpPr>
              <p:cNvPr id="1213" name="円/楕円 1212"/>
              <p:cNvSpPr/>
              <p:nvPr/>
            </p:nvSpPr>
            <p:spPr bwMode="auto">
              <a:xfrm>
                <a:off x="488128" y="1142351"/>
                <a:ext cx="298971" cy="298971"/>
              </a:xfrm>
              <a:prstGeom prst="ellipse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38100">
                    <a:solidFill>
                      <a:sysClr val="windowText" lastClr="000000"/>
                    </a:solidFill>
                  </a:ln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14" name="片側の 2 つの角を丸めた四角形 1213"/>
              <p:cNvSpPr/>
              <p:nvPr/>
            </p:nvSpPr>
            <p:spPr bwMode="auto">
              <a:xfrm>
                <a:off x="494924" y="1441719"/>
                <a:ext cx="285380" cy="543166"/>
              </a:xfrm>
              <a:prstGeom prst="round2SameRect">
                <a:avLst>
                  <a:gd name="adj1" fmla="val 25771"/>
                  <a:gd name="adj2" fmla="val 0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38100">
                    <a:solidFill>
                      <a:sysClr val="windowText" lastClr="000000"/>
                    </a:solidFill>
                  </a:ln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15" name="台形 1214"/>
              <p:cNvSpPr/>
              <p:nvPr/>
            </p:nvSpPr>
            <p:spPr bwMode="auto">
              <a:xfrm rot="10800000">
                <a:off x="562868" y="1984884"/>
                <a:ext cx="149485" cy="461470"/>
              </a:xfrm>
              <a:prstGeom prst="trapezoid">
                <a:avLst>
                  <a:gd name="adj" fmla="val 19902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38100">
                    <a:solidFill>
                      <a:sysClr val="windowText" lastClr="000000"/>
                    </a:solidFill>
                  </a:ln>
                  <a:solidFill>
                    <a:sysClr val="windowText" lastClr="000000"/>
                  </a:solidFill>
                </a:endParaRPr>
              </a:p>
            </p:txBody>
          </p:sp>
        </p:grpSp>
      </p:grpSp>
      <p:grpSp>
        <p:nvGrpSpPr>
          <p:cNvPr id="44" name="グループ化 43"/>
          <p:cNvGrpSpPr/>
          <p:nvPr/>
        </p:nvGrpSpPr>
        <p:grpSpPr>
          <a:xfrm>
            <a:off x="7563291" y="4712664"/>
            <a:ext cx="1935214" cy="1695468"/>
            <a:chOff x="7563291" y="4712664"/>
            <a:chExt cx="1935214" cy="1695468"/>
          </a:xfrm>
        </p:grpSpPr>
        <p:grpSp>
          <p:nvGrpSpPr>
            <p:cNvPr id="951" name="グループ化 950"/>
            <p:cNvGrpSpPr/>
            <p:nvPr/>
          </p:nvGrpSpPr>
          <p:grpSpPr>
            <a:xfrm>
              <a:off x="7878325" y="4712664"/>
              <a:ext cx="1620180" cy="1579815"/>
              <a:chOff x="7878325" y="4712664"/>
              <a:chExt cx="1620180" cy="1579815"/>
            </a:xfrm>
          </p:grpSpPr>
          <p:grpSp>
            <p:nvGrpSpPr>
              <p:cNvPr id="758" name="グループ化 757"/>
              <p:cNvGrpSpPr/>
              <p:nvPr/>
            </p:nvGrpSpPr>
            <p:grpSpPr>
              <a:xfrm>
                <a:off x="7878325" y="4712664"/>
                <a:ext cx="1620180" cy="1579815"/>
                <a:chOff x="4142910" y="841704"/>
                <a:chExt cx="1620180" cy="1579815"/>
              </a:xfrm>
            </p:grpSpPr>
            <p:sp>
              <p:nvSpPr>
                <p:cNvPr id="759" name="正方形/長方形 758"/>
                <p:cNvSpPr/>
                <p:nvPr/>
              </p:nvSpPr>
              <p:spPr bwMode="auto">
                <a:xfrm>
                  <a:off x="4142910" y="841704"/>
                  <a:ext cx="1620180" cy="1579815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0" name="正方形/長方形 759"/>
                <p:cNvSpPr/>
                <p:nvPr/>
              </p:nvSpPr>
              <p:spPr bwMode="auto">
                <a:xfrm>
                  <a:off x="4272450" y="1071117"/>
                  <a:ext cx="1361100" cy="1350402"/>
                </a:xfrm>
                <a:prstGeom prst="rect">
                  <a:avLst/>
                </a:prstGeom>
                <a:solidFill>
                  <a:srgbClr val="FFFF99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1" name="正方形/長方形 760"/>
                <p:cNvSpPr/>
                <p:nvPr/>
              </p:nvSpPr>
              <p:spPr bwMode="auto">
                <a:xfrm>
                  <a:off x="4376928" y="1071117"/>
                  <a:ext cx="1152144" cy="1350402"/>
                </a:xfrm>
                <a:prstGeom prst="rect">
                  <a:avLst/>
                </a:prstGeom>
                <a:solidFill>
                  <a:schemeClr val="bg2">
                    <a:lumMod val="60000"/>
                    <a:lumOff val="4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62" name="正方形/長方形 761"/>
                <p:cNvSpPr/>
                <p:nvPr/>
              </p:nvSpPr>
              <p:spPr bwMode="auto">
                <a:xfrm>
                  <a:off x="4272450" y="841704"/>
                  <a:ext cx="1361100" cy="229413"/>
                </a:xfrm>
                <a:prstGeom prst="rect">
                  <a:avLst/>
                </a:prstGeom>
                <a:solidFill>
                  <a:srgbClr val="339933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3" name="テキスト ボックス 762"/>
                <p:cNvSpPr txBox="1"/>
                <p:nvPr/>
              </p:nvSpPr>
              <p:spPr>
                <a:xfrm>
                  <a:off x="4522105" y="863473"/>
                  <a:ext cx="877512" cy="184318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b="1" dirty="0" smtClean="0">
                      <a:solidFill>
                        <a:schemeClr val="bg1"/>
                      </a:solidFill>
                      <a:latin typeface="+mj-lt"/>
                      <a:ea typeface="+mj-ea"/>
                    </a:rPr>
                    <a:t>○△□銀行</a:t>
                  </a:r>
                  <a:endParaRPr kumimoji="1" lang="ja-JP" altLang="en-US" b="1" dirty="0">
                    <a:solidFill>
                      <a:schemeClr val="bg1"/>
                    </a:solidFill>
                    <a:latin typeface="+mj-lt"/>
                    <a:ea typeface="+mj-ea"/>
                  </a:endParaRPr>
                </a:p>
              </p:txBody>
            </p:sp>
            <p:sp>
              <p:nvSpPr>
                <p:cNvPr id="764" name="台形 763"/>
                <p:cNvSpPr/>
                <p:nvPr/>
              </p:nvSpPr>
              <p:spPr bwMode="auto">
                <a:xfrm>
                  <a:off x="4272450" y="2247411"/>
                  <a:ext cx="1361100" cy="174108"/>
                </a:xfrm>
                <a:prstGeom prst="trapezoid">
                  <a:avLst>
                    <a:gd name="adj" fmla="val 67015"/>
                  </a:avLst>
                </a:prstGeom>
                <a:solidFill>
                  <a:srgbClr val="92D05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65" name="グループ化 764"/>
                <p:cNvGrpSpPr/>
                <p:nvPr/>
              </p:nvGrpSpPr>
              <p:grpSpPr>
                <a:xfrm>
                  <a:off x="4437968" y="1225712"/>
                  <a:ext cx="1030064" cy="1123046"/>
                  <a:chOff x="4397506" y="1219679"/>
                  <a:chExt cx="1096279" cy="1195240"/>
                </a:xfrm>
              </p:grpSpPr>
              <p:grpSp>
                <p:nvGrpSpPr>
                  <p:cNvPr id="768" name="グループ化 767"/>
                  <p:cNvGrpSpPr/>
                  <p:nvPr/>
                </p:nvGrpSpPr>
                <p:grpSpPr>
                  <a:xfrm>
                    <a:off x="4397506" y="1219679"/>
                    <a:ext cx="548057" cy="1195240"/>
                    <a:chOff x="7194845" y="806404"/>
                    <a:chExt cx="1011860" cy="1632485"/>
                  </a:xfrm>
                </p:grpSpPr>
                <p:sp>
                  <p:nvSpPr>
                    <p:cNvPr id="810" name="正方形/長方形 809"/>
                    <p:cNvSpPr/>
                    <p:nvPr/>
                  </p:nvSpPr>
                  <p:spPr bwMode="auto">
                    <a:xfrm>
                      <a:off x="7250725" y="2291569"/>
                      <a:ext cx="900100" cy="14732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11" name="角丸四角形 810"/>
                    <p:cNvSpPr/>
                    <p:nvPr/>
                  </p:nvSpPr>
                  <p:spPr bwMode="auto">
                    <a:xfrm>
                      <a:off x="7250725" y="1715725"/>
                      <a:ext cx="900100" cy="633156"/>
                    </a:xfrm>
                    <a:prstGeom prst="roundRect">
                      <a:avLst>
                        <a:gd name="adj" fmla="val 0"/>
                      </a:avLst>
                    </a:prstGeom>
                    <a:solidFill>
                      <a:schemeClr val="bg2">
                        <a:lumMod val="20000"/>
                        <a:lumOff val="8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12" name="角丸四角形 811"/>
                    <p:cNvSpPr/>
                    <p:nvPr/>
                  </p:nvSpPr>
                  <p:spPr bwMode="auto">
                    <a:xfrm>
                      <a:off x="7250725" y="806405"/>
                      <a:ext cx="900100" cy="575144"/>
                    </a:xfrm>
                    <a:prstGeom prst="roundRect">
                      <a:avLst>
                        <a:gd name="adj" fmla="val 3968"/>
                      </a:avLst>
                    </a:prstGeom>
                    <a:solidFill>
                      <a:srgbClr val="339933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13" name="角丸四角形 812"/>
                    <p:cNvSpPr/>
                    <p:nvPr/>
                  </p:nvSpPr>
                  <p:spPr bwMode="auto">
                    <a:xfrm>
                      <a:off x="7250725" y="953725"/>
                      <a:ext cx="900100" cy="594144"/>
                    </a:xfrm>
                    <a:prstGeom prst="roundRect">
                      <a:avLst>
                        <a:gd name="adj" fmla="val 0"/>
                      </a:avLst>
                    </a:prstGeom>
                    <a:gradFill flip="none" rotWithShape="1">
                      <a:gsLst>
                        <a:gs pos="0">
                          <a:schemeClr val="bg1">
                            <a:lumMod val="65000"/>
                          </a:schemeClr>
                        </a:gs>
                        <a:gs pos="100000">
                          <a:schemeClr val="bg1"/>
                        </a:gs>
                      </a:gsLst>
                      <a:lin ang="189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14" name="角丸四角形 813"/>
                    <p:cNvSpPr/>
                    <p:nvPr/>
                  </p:nvSpPr>
                  <p:spPr bwMode="auto">
                    <a:xfrm>
                      <a:off x="7194845" y="806404"/>
                      <a:ext cx="55880" cy="1632485"/>
                    </a:xfrm>
                    <a:prstGeom prst="roundRect">
                      <a:avLst>
                        <a:gd name="adj" fmla="val 3968"/>
                      </a:avLst>
                    </a:prstGeom>
                    <a:solidFill>
                      <a:srgbClr val="00B0F0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15" name="角丸四角形 814"/>
                    <p:cNvSpPr/>
                    <p:nvPr/>
                  </p:nvSpPr>
                  <p:spPr bwMode="auto">
                    <a:xfrm>
                      <a:off x="8150825" y="806404"/>
                      <a:ext cx="55880" cy="1632485"/>
                    </a:xfrm>
                    <a:prstGeom prst="roundRect">
                      <a:avLst>
                        <a:gd name="adj" fmla="val 3968"/>
                      </a:avLst>
                    </a:prstGeom>
                    <a:solidFill>
                      <a:srgbClr val="00B0F0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816" name="グループ化 815"/>
                    <p:cNvGrpSpPr/>
                    <p:nvPr/>
                  </p:nvGrpSpPr>
                  <p:grpSpPr>
                    <a:xfrm>
                      <a:off x="7194845" y="1428196"/>
                      <a:ext cx="1011860" cy="1010693"/>
                      <a:chOff x="801665" y="1428196"/>
                      <a:chExt cx="1011860" cy="1632485"/>
                    </a:xfrm>
                  </p:grpSpPr>
                  <p:sp>
                    <p:nvSpPr>
                      <p:cNvPr id="848" name="角丸四角形 847"/>
                      <p:cNvSpPr/>
                      <p:nvPr/>
                    </p:nvSpPr>
                    <p:spPr bwMode="auto">
                      <a:xfrm>
                        <a:off x="801665" y="1428196"/>
                        <a:ext cx="55880" cy="1632485"/>
                      </a:xfrm>
                      <a:prstGeom prst="roundRect">
                        <a:avLst>
                          <a:gd name="adj" fmla="val 3968"/>
                        </a:avLst>
                      </a:prstGeom>
                      <a:solidFill>
                        <a:schemeClr val="accent1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49" name="角丸四角形 848"/>
                      <p:cNvSpPr/>
                      <p:nvPr/>
                    </p:nvSpPr>
                    <p:spPr bwMode="auto">
                      <a:xfrm>
                        <a:off x="1757645" y="1428196"/>
                        <a:ext cx="55880" cy="1632485"/>
                      </a:xfrm>
                      <a:prstGeom prst="roundRect">
                        <a:avLst>
                          <a:gd name="adj" fmla="val 3968"/>
                        </a:avLst>
                      </a:prstGeom>
                      <a:solidFill>
                        <a:schemeClr val="accent1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817" name="テキスト ボックス 816"/>
                    <p:cNvSpPr txBox="1"/>
                    <p:nvPr/>
                  </p:nvSpPr>
                  <p:spPr>
                    <a:xfrm>
                      <a:off x="7453247" y="815739"/>
                      <a:ext cx="495055" cy="121601"/>
                    </a:xfrm>
                    <a:prstGeom prst="rect">
                      <a:avLst/>
                    </a:prstGeom>
                    <a:noFill/>
                    <a:ln w="12700">
                      <a:noFill/>
                    </a:ln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r>
                        <a:rPr kumimoji="1" lang="en-US" altLang="ja-JP" b="1" dirty="0" smtClean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A T M</a:t>
                      </a:r>
                      <a:endParaRPr kumimoji="1" lang="ja-JP" altLang="en-US" b="1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p:txBody>
                </p:sp>
                <p:sp>
                  <p:nvSpPr>
                    <p:cNvPr id="818" name="正方形/長方形 817"/>
                    <p:cNvSpPr/>
                    <p:nvPr/>
                  </p:nvSpPr>
                  <p:spPr bwMode="auto">
                    <a:xfrm>
                      <a:off x="7391400" y="1043735"/>
                      <a:ext cx="618750" cy="326758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19" name="角丸四角形 818"/>
                    <p:cNvSpPr/>
                    <p:nvPr/>
                  </p:nvSpPr>
                  <p:spPr bwMode="auto">
                    <a:xfrm>
                      <a:off x="7250725" y="1547869"/>
                      <a:ext cx="900100" cy="170942"/>
                    </a:xfrm>
                    <a:prstGeom prst="roundRect">
                      <a:avLst>
                        <a:gd name="adj" fmla="val 0"/>
                      </a:avLst>
                    </a:prstGeom>
                    <a:gradFill>
                      <a:gsLst>
                        <a:gs pos="0">
                          <a:schemeClr val="bg1">
                            <a:lumMod val="65000"/>
                          </a:schemeClr>
                        </a:gs>
                        <a:gs pos="100000">
                          <a:schemeClr val="bg1"/>
                        </a:gs>
                      </a:gsLst>
                      <a:lin ang="5400000" scaled="0"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20" name="角丸四角形 819"/>
                    <p:cNvSpPr/>
                    <p:nvPr/>
                  </p:nvSpPr>
                  <p:spPr bwMode="auto">
                    <a:xfrm>
                      <a:off x="7459986" y="1718811"/>
                      <a:ext cx="481578" cy="630070"/>
                    </a:xfrm>
                    <a:prstGeom prst="roundRect">
                      <a:avLst>
                        <a:gd name="adj" fmla="val 0"/>
                      </a:avLst>
                    </a:prstGeom>
                    <a:solidFill>
                      <a:schemeClr val="bg1">
                        <a:lumMod val="7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821" name="グループ化 820"/>
                    <p:cNvGrpSpPr/>
                    <p:nvPr/>
                  </p:nvGrpSpPr>
                  <p:grpSpPr>
                    <a:xfrm>
                      <a:off x="7374025" y="1569853"/>
                      <a:ext cx="653498" cy="117614"/>
                      <a:chOff x="2747756" y="1479025"/>
                      <a:chExt cx="653498" cy="154315"/>
                    </a:xfrm>
                  </p:grpSpPr>
                  <p:grpSp>
                    <p:nvGrpSpPr>
                      <p:cNvPr id="825" name="グループ化 824"/>
                      <p:cNvGrpSpPr/>
                      <p:nvPr/>
                    </p:nvGrpSpPr>
                    <p:grpSpPr>
                      <a:xfrm>
                        <a:off x="3213345" y="1543933"/>
                        <a:ext cx="187909" cy="89407"/>
                        <a:chOff x="3213345" y="1372913"/>
                        <a:chExt cx="187909" cy="104003"/>
                      </a:xfrm>
                    </p:grpSpPr>
                    <p:sp>
                      <p:nvSpPr>
                        <p:cNvPr id="830" name="正方形/長方形 829"/>
                        <p:cNvSpPr/>
                        <p:nvPr/>
                      </p:nvSpPr>
                      <p:spPr bwMode="auto">
                        <a:xfrm>
                          <a:off x="3213345" y="1372913"/>
                          <a:ext cx="187909" cy="104003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12700">
                          <a:noFill/>
                          <a:round/>
                          <a:headEnd/>
                          <a:tailEnd/>
                        </a:ln>
                        <a:effectLst/>
                        <a:extLst/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grpSp>
                      <p:nvGrpSpPr>
                        <p:cNvPr id="831" name="グループ化 830"/>
                        <p:cNvGrpSpPr/>
                        <p:nvPr/>
                      </p:nvGrpSpPr>
                      <p:grpSpPr>
                        <a:xfrm>
                          <a:off x="3224070" y="1380487"/>
                          <a:ext cx="166459" cy="91565"/>
                          <a:chOff x="3219255" y="1336631"/>
                          <a:chExt cx="166459" cy="91565"/>
                        </a:xfrm>
                      </p:grpSpPr>
                      <p:grpSp>
                        <p:nvGrpSpPr>
                          <p:cNvPr id="832" name="グループ化 831"/>
                          <p:cNvGrpSpPr/>
                          <p:nvPr/>
                        </p:nvGrpSpPr>
                        <p:grpSpPr>
                          <a:xfrm>
                            <a:off x="3219255" y="1336631"/>
                            <a:ext cx="33016" cy="91565"/>
                            <a:chOff x="3227655" y="1322057"/>
                            <a:chExt cx="45719" cy="96060"/>
                          </a:xfrm>
                        </p:grpSpPr>
                        <p:sp>
                          <p:nvSpPr>
                            <p:cNvPr id="845" name="正方形/長方形 844"/>
                            <p:cNvSpPr/>
                            <p:nvPr/>
                          </p:nvSpPr>
                          <p:spPr bwMode="auto">
                            <a:xfrm>
                              <a:off x="3227655" y="1322057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846" name="正方形/長方形 845"/>
                            <p:cNvSpPr/>
                            <p:nvPr/>
                          </p:nvSpPr>
                          <p:spPr bwMode="auto">
                            <a:xfrm>
                              <a:off x="3227655" y="1347633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847" name="正方形/長方形 846"/>
                            <p:cNvSpPr/>
                            <p:nvPr/>
                          </p:nvSpPr>
                          <p:spPr bwMode="auto">
                            <a:xfrm>
                              <a:off x="3227655" y="1372398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</p:grpSp>
                      <p:grpSp>
                        <p:nvGrpSpPr>
                          <p:cNvPr id="833" name="グループ化 832"/>
                          <p:cNvGrpSpPr/>
                          <p:nvPr/>
                        </p:nvGrpSpPr>
                        <p:grpSpPr>
                          <a:xfrm>
                            <a:off x="3263736" y="1336631"/>
                            <a:ext cx="33016" cy="91565"/>
                            <a:chOff x="3227655" y="1322057"/>
                            <a:chExt cx="45719" cy="96060"/>
                          </a:xfrm>
                        </p:grpSpPr>
                        <p:sp>
                          <p:nvSpPr>
                            <p:cNvPr id="842" name="正方形/長方形 841"/>
                            <p:cNvSpPr/>
                            <p:nvPr/>
                          </p:nvSpPr>
                          <p:spPr bwMode="auto">
                            <a:xfrm>
                              <a:off x="3227655" y="1322057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843" name="正方形/長方形 842"/>
                            <p:cNvSpPr/>
                            <p:nvPr/>
                          </p:nvSpPr>
                          <p:spPr bwMode="auto">
                            <a:xfrm>
                              <a:off x="3227655" y="1347633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844" name="正方形/長方形 843"/>
                            <p:cNvSpPr/>
                            <p:nvPr/>
                          </p:nvSpPr>
                          <p:spPr bwMode="auto">
                            <a:xfrm>
                              <a:off x="3227655" y="1372398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</p:grpSp>
                      <p:grpSp>
                        <p:nvGrpSpPr>
                          <p:cNvPr id="834" name="グループ化 833"/>
                          <p:cNvGrpSpPr/>
                          <p:nvPr/>
                        </p:nvGrpSpPr>
                        <p:grpSpPr>
                          <a:xfrm>
                            <a:off x="3308217" y="1336631"/>
                            <a:ext cx="33016" cy="91565"/>
                            <a:chOff x="3227655" y="1322057"/>
                            <a:chExt cx="45719" cy="96060"/>
                          </a:xfrm>
                        </p:grpSpPr>
                        <p:sp>
                          <p:nvSpPr>
                            <p:cNvPr id="839" name="正方形/長方形 838"/>
                            <p:cNvSpPr/>
                            <p:nvPr/>
                          </p:nvSpPr>
                          <p:spPr bwMode="auto">
                            <a:xfrm>
                              <a:off x="3227655" y="1322057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840" name="正方形/長方形 839"/>
                            <p:cNvSpPr/>
                            <p:nvPr/>
                          </p:nvSpPr>
                          <p:spPr bwMode="auto">
                            <a:xfrm>
                              <a:off x="3227655" y="1347633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841" name="正方形/長方形 840"/>
                            <p:cNvSpPr/>
                            <p:nvPr/>
                          </p:nvSpPr>
                          <p:spPr bwMode="auto">
                            <a:xfrm>
                              <a:off x="3227655" y="1372398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</p:grpSp>
                      <p:grpSp>
                        <p:nvGrpSpPr>
                          <p:cNvPr id="835" name="グループ化 834"/>
                          <p:cNvGrpSpPr/>
                          <p:nvPr/>
                        </p:nvGrpSpPr>
                        <p:grpSpPr>
                          <a:xfrm>
                            <a:off x="3352698" y="1336631"/>
                            <a:ext cx="33016" cy="91565"/>
                            <a:chOff x="3227655" y="1322057"/>
                            <a:chExt cx="45719" cy="96060"/>
                          </a:xfrm>
                        </p:grpSpPr>
                        <p:sp>
                          <p:nvSpPr>
                            <p:cNvPr id="836" name="正方形/長方形 835"/>
                            <p:cNvSpPr/>
                            <p:nvPr/>
                          </p:nvSpPr>
                          <p:spPr bwMode="auto">
                            <a:xfrm>
                              <a:off x="3227655" y="1322057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837" name="正方形/長方形 836"/>
                            <p:cNvSpPr/>
                            <p:nvPr/>
                          </p:nvSpPr>
                          <p:spPr bwMode="auto">
                            <a:xfrm>
                              <a:off x="3227655" y="1347633"/>
                              <a:ext cx="45719" cy="45719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838" name="正方形/長方形 837"/>
                            <p:cNvSpPr/>
                            <p:nvPr/>
                          </p:nvSpPr>
                          <p:spPr bwMode="auto">
                            <a:xfrm>
                              <a:off x="3227655" y="1372398"/>
                              <a:ext cx="45719" cy="45719"/>
                            </a:xfrm>
                            <a:prstGeom prst="rect">
                              <a:avLst/>
                            </a:prstGeom>
                            <a:solidFill>
                              <a:srgbClr val="00B0F0"/>
                            </a:soli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</p:grpSp>
                    </p:grpSp>
                  </p:grpSp>
                  <p:grpSp>
                    <p:nvGrpSpPr>
                      <p:cNvPr id="826" name="グループ化 825"/>
                      <p:cNvGrpSpPr/>
                      <p:nvPr/>
                    </p:nvGrpSpPr>
                    <p:grpSpPr>
                      <a:xfrm>
                        <a:off x="3213344" y="1479900"/>
                        <a:ext cx="187909" cy="50877"/>
                        <a:chOff x="3192330" y="1336632"/>
                        <a:chExt cx="90010" cy="140285"/>
                      </a:xfrm>
                    </p:grpSpPr>
                    <p:sp>
                      <p:nvSpPr>
                        <p:cNvPr id="828" name="正方形/長方形 827"/>
                        <p:cNvSpPr/>
                        <p:nvPr/>
                      </p:nvSpPr>
                      <p:spPr bwMode="auto">
                        <a:xfrm>
                          <a:off x="3192330" y="1336632"/>
                          <a:ext cx="90010" cy="140285"/>
                        </a:xfrm>
                        <a:prstGeom prst="rect">
                          <a:avLst/>
                        </a:prstGeom>
                        <a:solidFill>
                          <a:schemeClr val="bg2"/>
                        </a:solidFill>
                        <a:ln w="12700">
                          <a:noFill/>
                          <a:round/>
                          <a:headEnd/>
                          <a:tailEnd/>
                        </a:ln>
                        <a:effectLst/>
                        <a:extLst/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829" name="正方形/長方形 828"/>
                        <p:cNvSpPr/>
                        <p:nvPr/>
                      </p:nvSpPr>
                      <p:spPr bwMode="auto">
                        <a:xfrm>
                          <a:off x="3192330" y="1367113"/>
                          <a:ext cx="90010" cy="70142"/>
                        </a:xfrm>
                        <a:prstGeom prst="rect">
                          <a:avLst/>
                        </a:prstGeom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n w="12700">
                          <a:noFill/>
                          <a:round/>
                          <a:headEnd/>
                          <a:tailEnd/>
                        </a:ln>
                        <a:effectLst/>
                        <a:extLst/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sp>
                    <p:nvSpPr>
                      <p:cNvPr id="827" name="角丸四角形 826"/>
                      <p:cNvSpPr/>
                      <p:nvPr/>
                    </p:nvSpPr>
                    <p:spPr>
                      <a:xfrm>
                        <a:off x="2747756" y="1479025"/>
                        <a:ext cx="405044" cy="140285"/>
                      </a:xfrm>
                      <a:prstGeom prst="roundRect">
                        <a:avLst/>
                      </a:prstGeom>
                      <a:gradFill>
                        <a:gsLst>
                          <a:gs pos="0">
                            <a:srgbClr val="00B0F0"/>
                          </a:gs>
                          <a:gs pos="100000">
                            <a:schemeClr val="accent1">
                              <a:shade val="100000"/>
                              <a:satMod val="115000"/>
                            </a:schemeClr>
                          </a:gs>
                        </a:gsLst>
                        <a:lin ang="5400000" scaled="0"/>
                      </a:gradFill>
                      <a:ln w="12700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</p:grpSp>
                <p:grpSp>
                  <p:nvGrpSpPr>
                    <p:cNvPr id="822" name="グループ化 821"/>
                    <p:cNvGrpSpPr/>
                    <p:nvPr/>
                  </p:nvGrpSpPr>
                  <p:grpSpPr>
                    <a:xfrm>
                      <a:off x="7374025" y="1442910"/>
                      <a:ext cx="187909" cy="50877"/>
                      <a:chOff x="3192330" y="1336632"/>
                      <a:chExt cx="90010" cy="140285"/>
                    </a:xfrm>
                  </p:grpSpPr>
                  <p:sp>
                    <p:nvSpPr>
                      <p:cNvPr id="823" name="正方形/長方形 822"/>
                      <p:cNvSpPr/>
                      <p:nvPr/>
                    </p:nvSpPr>
                    <p:spPr bwMode="auto">
                      <a:xfrm>
                        <a:off x="3192330" y="1336632"/>
                        <a:ext cx="90010" cy="140285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24" name="正方形/長方形 823"/>
                      <p:cNvSpPr/>
                      <p:nvPr/>
                    </p:nvSpPr>
                    <p:spPr bwMode="auto">
                      <a:xfrm>
                        <a:off x="3192330" y="1367113"/>
                        <a:ext cx="90010" cy="70142"/>
                      </a:xfrm>
                      <a:prstGeom prst="rect">
                        <a:avLst/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769" name="グループ化 768"/>
                  <p:cNvGrpSpPr/>
                  <p:nvPr/>
                </p:nvGrpSpPr>
                <p:grpSpPr>
                  <a:xfrm>
                    <a:off x="4945728" y="1219679"/>
                    <a:ext cx="548057" cy="1195240"/>
                    <a:chOff x="7194845" y="806404"/>
                    <a:chExt cx="1011860" cy="1632485"/>
                  </a:xfrm>
                </p:grpSpPr>
                <p:sp>
                  <p:nvSpPr>
                    <p:cNvPr id="770" name="正方形/長方形 769"/>
                    <p:cNvSpPr/>
                    <p:nvPr/>
                  </p:nvSpPr>
                  <p:spPr bwMode="auto">
                    <a:xfrm>
                      <a:off x="7250725" y="2291569"/>
                      <a:ext cx="900100" cy="14732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71" name="角丸四角形 770"/>
                    <p:cNvSpPr/>
                    <p:nvPr/>
                  </p:nvSpPr>
                  <p:spPr bwMode="auto">
                    <a:xfrm>
                      <a:off x="7250725" y="1715725"/>
                      <a:ext cx="900100" cy="633156"/>
                    </a:xfrm>
                    <a:prstGeom prst="roundRect">
                      <a:avLst>
                        <a:gd name="adj" fmla="val 0"/>
                      </a:avLst>
                    </a:prstGeom>
                    <a:solidFill>
                      <a:schemeClr val="bg2">
                        <a:lumMod val="20000"/>
                        <a:lumOff val="8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72" name="角丸四角形 771"/>
                    <p:cNvSpPr/>
                    <p:nvPr/>
                  </p:nvSpPr>
                  <p:spPr bwMode="auto">
                    <a:xfrm>
                      <a:off x="7250725" y="806405"/>
                      <a:ext cx="900100" cy="575144"/>
                    </a:xfrm>
                    <a:prstGeom prst="roundRect">
                      <a:avLst>
                        <a:gd name="adj" fmla="val 3968"/>
                      </a:avLst>
                    </a:prstGeom>
                    <a:solidFill>
                      <a:srgbClr val="339933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73" name="角丸四角形 772"/>
                    <p:cNvSpPr/>
                    <p:nvPr/>
                  </p:nvSpPr>
                  <p:spPr bwMode="auto">
                    <a:xfrm>
                      <a:off x="7250725" y="953725"/>
                      <a:ext cx="900100" cy="594144"/>
                    </a:xfrm>
                    <a:prstGeom prst="roundRect">
                      <a:avLst>
                        <a:gd name="adj" fmla="val 0"/>
                      </a:avLst>
                    </a:prstGeom>
                    <a:gradFill flip="none" rotWithShape="1">
                      <a:gsLst>
                        <a:gs pos="0">
                          <a:schemeClr val="bg1">
                            <a:lumMod val="65000"/>
                          </a:schemeClr>
                        </a:gs>
                        <a:gs pos="100000">
                          <a:schemeClr val="bg1"/>
                        </a:gs>
                      </a:gsLst>
                      <a:lin ang="189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74" name="角丸四角形 773"/>
                    <p:cNvSpPr/>
                    <p:nvPr/>
                  </p:nvSpPr>
                  <p:spPr bwMode="auto">
                    <a:xfrm>
                      <a:off x="7194845" y="806404"/>
                      <a:ext cx="55880" cy="1632485"/>
                    </a:xfrm>
                    <a:prstGeom prst="roundRect">
                      <a:avLst>
                        <a:gd name="adj" fmla="val 3968"/>
                      </a:avLst>
                    </a:prstGeom>
                    <a:solidFill>
                      <a:srgbClr val="00B0F0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75" name="角丸四角形 774"/>
                    <p:cNvSpPr/>
                    <p:nvPr/>
                  </p:nvSpPr>
                  <p:spPr bwMode="auto">
                    <a:xfrm>
                      <a:off x="8150825" y="806404"/>
                      <a:ext cx="55880" cy="1632485"/>
                    </a:xfrm>
                    <a:prstGeom prst="roundRect">
                      <a:avLst>
                        <a:gd name="adj" fmla="val 3968"/>
                      </a:avLst>
                    </a:prstGeom>
                    <a:solidFill>
                      <a:srgbClr val="00B0F0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776" name="グループ化 775"/>
                    <p:cNvGrpSpPr/>
                    <p:nvPr/>
                  </p:nvGrpSpPr>
                  <p:grpSpPr>
                    <a:xfrm>
                      <a:off x="7194845" y="1428196"/>
                      <a:ext cx="1011860" cy="1010693"/>
                      <a:chOff x="801665" y="1428196"/>
                      <a:chExt cx="1011860" cy="1632485"/>
                    </a:xfrm>
                  </p:grpSpPr>
                  <p:sp>
                    <p:nvSpPr>
                      <p:cNvPr id="808" name="角丸四角形 807"/>
                      <p:cNvSpPr/>
                      <p:nvPr/>
                    </p:nvSpPr>
                    <p:spPr bwMode="auto">
                      <a:xfrm>
                        <a:off x="801665" y="1428196"/>
                        <a:ext cx="55880" cy="1632485"/>
                      </a:xfrm>
                      <a:prstGeom prst="roundRect">
                        <a:avLst>
                          <a:gd name="adj" fmla="val 3968"/>
                        </a:avLst>
                      </a:prstGeom>
                      <a:solidFill>
                        <a:schemeClr val="accent1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09" name="角丸四角形 808"/>
                      <p:cNvSpPr/>
                      <p:nvPr/>
                    </p:nvSpPr>
                    <p:spPr bwMode="auto">
                      <a:xfrm>
                        <a:off x="1757645" y="1428196"/>
                        <a:ext cx="55880" cy="1632485"/>
                      </a:xfrm>
                      <a:prstGeom prst="roundRect">
                        <a:avLst>
                          <a:gd name="adj" fmla="val 3968"/>
                        </a:avLst>
                      </a:prstGeom>
                      <a:solidFill>
                        <a:schemeClr val="accent1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777" name="テキスト ボックス 776"/>
                    <p:cNvSpPr txBox="1"/>
                    <p:nvPr/>
                  </p:nvSpPr>
                  <p:spPr>
                    <a:xfrm>
                      <a:off x="7453247" y="815739"/>
                      <a:ext cx="495055" cy="121601"/>
                    </a:xfrm>
                    <a:prstGeom prst="rect">
                      <a:avLst/>
                    </a:prstGeom>
                    <a:noFill/>
                    <a:ln w="12700">
                      <a:noFill/>
                    </a:ln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r>
                        <a:rPr kumimoji="1" lang="en-US" altLang="ja-JP" b="1" dirty="0" smtClean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A T M</a:t>
                      </a:r>
                      <a:endParaRPr kumimoji="1" lang="ja-JP" altLang="en-US" b="1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p:txBody>
                </p:sp>
                <p:sp>
                  <p:nvSpPr>
                    <p:cNvPr id="778" name="正方形/長方形 777"/>
                    <p:cNvSpPr/>
                    <p:nvPr/>
                  </p:nvSpPr>
                  <p:spPr bwMode="auto">
                    <a:xfrm>
                      <a:off x="7391400" y="1043735"/>
                      <a:ext cx="618750" cy="326758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79" name="角丸四角形 778"/>
                    <p:cNvSpPr/>
                    <p:nvPr/>
                  </p:nvSpPr>
                  <p:spPr bwMode="auto">
                    <a:xfrm>
                      <a:off x="7250725" y="1547869"/>
                      <a:ext cx="900100" cy="170942"/>
                    </a:xfrm>
                    <a:prstGeom prst="roundRect">
                      <a:avLst>
                        <a:gd name="adj" fmla="val 0"/>
                      </a:avLst>
                    </a:prstGeom>
                    <a:gradFill>
                      <a:gsLst>
                        <a:gs pos="0">
                          <a:schemeClr val="bg1">
                            <a:lumMod val="65000"/>
                          </a:schemeClr>
                        </a:gs>
                        <a:gs pos="100000">
                          <a:schemeClr val="bg1"/>
                        </a:gs>
                      </a:gsLst>
                      <a:lin ang="5400000" scaled="0"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80" name="角丸四角形 779"/>
                    <p:cNvSpPr/>
                    <p:nvPr/>
                  </p:nvSpPr>
                  <p:spPr bwMode="auto">
                    <a:xfrm>
                      <a:off x="7459986" y="1718811"/>
                      <a:ext cx="481578" cy="630070"/>
                    </a:xfrm>
                    <a:prstGeom prst="roundRect">
                      <a:avLst>
                        <a:gd name="adj" fmla="val 0"/>
                      </a:avLst>
                    </a:prstGeom>
                    <a:solidFill>
                      <a:schemeClr val="bg1">
                        <a:lumMod val="7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781" name="グループ化 780"/>
                    <p:cNvGrpSpPr/>
                    <p:nvPr/>
                  </p:nvGrpSpPr>
                  <p:grpSpPr>
                    <a:xfrm>
                      <a:off x="7374025" y="1569853"/>
                      <a:ext cx="653498" cy="117614"/>
                      <a:chOff x="2747756" y="1479025"/>
                      <a:chExt cx="653498" cy="154315"/>
                    </a:xfrm>
                  </p:grpSpPr>
                  <p:grpSp>
                    <p:nvGrpSpPr>
                      <p:cNvPr id="785" name="グループ化 784"/>
                      <p:cNvGrpSpPr/>
                      <p:nvPr/>
                    </p:nvGrpSpPr>
                    <p:grpSpPr>
                      <a:xfrm>
                        <a:off x="3213345" y="1543933"/>
                        <a:ext cx="187909" cy="89407"/>
                        <a:chOff x="3213345" y="1372913"/>
                        <a:chExt cx="187909" cy="104003"/>
                      </a:xfrm>
                    </p:grpSpPr>
                    <p:sp>
                      <p:nvSpPr>
                        <p:cNvPr id="790" name="正方形/長方形 789"/>
                        <p:cNvSpPr/>
                        <p:nvPr/>
                      </p:nvSpPr>
                      <p:spPr bwMode="auto">
                        <a:xfrm>
                          <a:off x="3213345" y="1372913"/>
                          <a:ext cx="187909" cy="104003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12700">
                          <a:noFill/>
                          <a:round/>
                          <a:headEnd/>
                          <a:tailEnd/>
                        </a:ln>
                        <a:effectLst/>
                        <a:extLst/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grpSp>
                      <p:nvGrpSpPr>
                        <p:cNvPr id="791" name="グループ化 790"/>
                        <p:cNvGrpSpPr/>
                        <p:nvPr/>
                      </p:nvGrpSpPr>
                      <p:grpSpPr>
                        <a:xfrm>
                          <a:off x="3224070" y="1380487"/>
                          <a:ext cx="166459" cy="91565"/>
                          <a:chOff x="3219255" y="1336631"/>
                          <a:chExt cx="166459" cy="91565"/>
                        </a:xfrm>
                      </p:grpSpPr>
                      <p:grpSp>
                        <p:nvGrpSpPr>
                          <p:cNvPr id="792" name="グループ化 791"/>
                          <p:cNvGrpSpPr/>
                          <p:nvPr/>
                        </p:nvGrpSpPr>
                        <p:grpSpPr>
                          <a:xfrm>
                            <a:off x="3219255" y="1336631"/>
                            <a:ext cx="33016" cy="91565"/>
                            <a:chOff x="3227655" y="1322057"/>
                            <a:chExt cx="45719" cy="96060"/>
                          </a:xfrm>
                        </p:grpSpPr>
                        <p:sp>
                          <p:nvSpPr>
                            <p:cNvPr id="805" name="正方形/長方形 804"/>
                            <p:cNvSpPr/>
                            <p:nvPr/>
                          </p:nvSpPr>
                          <p:spPr bwMode="auto">
                            <a:xfrm>
                              <a:off x="3227655" y="1322057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806" name="正方形/長方形 805"/>
                            <p:cNvSpPr/>
                            <p:nvPr/>
                          </p:nvSpPr>
                          <p:spPr bwMode="auto">
                            <a:xfrm>
                              <a:off x="3227655" y="1347633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807" name="正方形/長方形 806"/>
                            <p:cNvSpPr/>
                            <p:nvPr/>
                          </p:nvSpPr>
                          <p:spPr bwMode="auto">
                            <a:xfrm>
                              <a:off x="3227655" y="1372398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</p:grpSp>
                      <p:grpSp>
                        <p:nvGrpSpPr>
                          <p:cNvPr id="793" name="グループ化 792"/>
                          <p:cNvGrpSpPr/>
                          <p:nvPr/>
                        </p:nvGrpSpPr>
                        <p:grpSpPr>
                          <a:xfrm>
                            <a:off x="3263736" y="1336631"/>
                            <a:ext cx="33016" cy="91565"/>
                            <a:chOff x="3227655" y="1322057"/>
                            <a:chExt cx="45719" cy="96060"/>
                          </a:xfrm>
                        </p:grpSpPr>
                        <p:sp>
                          <p:nvSpPr>
                            <p:cNvPr id="802" name="正方形/長方形 801"/>
                            <p:cNvSpPr/>
                            <p:nvPr/>
                          </p:nvSpPr>
                          <p:spPr bwMode="auto">
                            <a:xfrm>
                              <a:off x="3227655" y="1322057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803" name="正方形/長方形 802"/>
                            <p:cNvSpPr/>
                            <p:nvPr/>
                          </p:nvSpPr>
                          <p:spPr bwMode="auto">
                            <a:xfrm>
                              <a:off x="3227655" y="1347633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804" name="正方形/長方形 803"/>
                            <p:cNvSpPr/>
                            <p:nvPr/>
                          </p:nvSpPr>
                          <p:spPr bwMode="auto">
                            <a:xfrm>
                              <a:off x="3227655" y="1372398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</p:grpSp>
                      <p:grpSp>
                        <p:nvGrpSpPr>
                          <p:cNvPr id="794" name="グループ化 793"/>
                          <p:cNvGrpSpPr/>
                          <p:nvPr/>
                        </p:nvGrpSpPr>
                        <p:grpSpPr>
                          <a:xfrm>
                            <a:off x="3308217" y="1336631"/>
                            <a:ext cx="33016" cy="91565"/>
                            <a:chOff x="3227655" y="1322057"/>
                            <a:chExt cx="45719" cy="96060"/>
                          </a:xfrm>
                        </p:grpSpPr>
                        <p:sp>
                          <p:nvSpPr>
                            <p:cNvPr id="799" name="正方形/長方形 798"/>
                            <p:cNvSpPr/>
                            <p:nvPr/>
                          </p:nvSpPr>
                          <p:spPr bwMode="auto">
                            <a:xfrm>
                              <a:off x="3227655" y="1322057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800" name="正方形/長方形 799"/>
                            <p:cNvSpPr/>
                            <p:nvPr/>
                          </p:nvSpPr>
                          <p:spPr bwMode="auto">
                            <a:xfrm>
                              <a:off x="3227655" y="1347633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801" name="正方形/長方形 800"/>
                            <p:cNvSpPr/>
                            <p:nvPr/>
                          </p:nvSpPr>
                          <p:spPr bwMode="auto">
                            <a:xfrm>
                              <a:off x="3227655" y="1372398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</p:grpSp>
                      <p:grpSp>
                        <p:nvGrpSpPr>
                          <p:cNvPr id="795" name="グループ化 794"/>
                          <p:cNvGrpSpPr/>
                          <p:nvPr/>
                        </p:nvGrpSpPr>
                        <p:grpSpPr>
                          <a:xfrm>
                            <a:off x="3352698" y="1336631"/>
                            <a:ext cx="33016" cy="91565"/>
                            <a:chOff x="3227655" y="1322057"/>
                            <a:chExt cx="45719" cy="96060"/>
                          </a:xfrm>
                        </p:grpSpPr>
                        <p:sp>
                          <p:nvSpPr>
                            <p:cNvPr id="796" name="正方形/長方形 795"/>
                            <p:cNvSpPr/>
                            <p:nvPr/>
                          </p:nvSpPr>
                          <p:spPr bwMode="auto">
                            <a:xfrm>
                              <a:off x="3227655" y="1322057"/>
                              <a:ext cx="45719" cy="45719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bg2">
                                    <a:lumMod val="20000"/>
                                    <a:lumOff val="80000"/>
                                    <a:shade val="30000"/>
                                    <a:satMod val="115000"/>
                                  </a:schemeClr>
                                </a:gs>
                                <a:gs pos="50000">
                                  <a:schemeClr val="bg2">
                                    <a:lumMod val="20000"/>
                                    <a:lumOff val="80000"/>
                                    <a:shade val="67500"/>
                                    <a:satMod val="115000"/>
                                  </a:schemeClr>
                                </a:gs>
                                <a:gs pos="100000">
                                  <a:schemeClr val="bg2">
                                    <a:lumMod val="20000"/>
                                    <a:lumOff val="80000"/>
                                    <a:shade val="100000"/>
                                    <a:satMod val="115000"/>
                                  </a:schemeClr>
                                </a:gs>
                              </a:gsLst>
                              <a:lin ang="16200000" scaled="1"/>
                              <a:tileRect/>
                            </a:gra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797" name="正方形/長方形 796"/>
                            <p:cNvSpPr/>
                            <p:nvPr/>
                          </p:nvSpPr>
                          <p:spPr bwMode="auto">
                            <a:xfrm>
                              <a:off x="3227655" y="1347633"/>
                              <a:ext cx="45719" cy="45719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798" name="正方形/長方形 797"/>
                            <p:cNvSpPr/>
                            <p:nvPr/>
                          </p:nvSpPr>
                          <p:spPr bwMode="auto">
                            <a:xfrm>
                              <a:off x="3227655" y="1372398"/>
                              <a:ext cx="45719" cy="45719"/>
                            </a:xfrm>
                            <a:prstGeom prst="rect">
                              <a:avLst/>
                            </a:prstGeom>
                            <a:solidFill>
                              <a:srgbClr val="00B0F0"/>
                            </a:soli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  <a:effectLst/>
                            <a:extLst/>
                          </p:spPr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</p:grpSp>
                    </p:grpSp>
                  </p:grpSp>
                  <p:grpSp>
                    <p:nvGrpSpPr>
                      <p:cNvPr id="786" name="グループ化 785"/>
                      <p:cNvGrpSpPr/>
                      <p:nvPr/>
                    </p:nvGrpSpPr>
                    <p:grpSpPr>
                      <a:xfrm>
                        <a:off x="3213344" y="1479900"/>
                        <a:ext cx="187909" cy="50877"/>
                        <a:chOff x="3192330" y="1336632"/>
                        <a:chExt cx="90010" cy="140285"/>
                      </a:xfrm>
                    </p:grpSpPr>
                    <p:sp>
                      <p:nvSpPr>
                        <p:cNvPr id="788" name="正方形/長方形 787"/>
                        <p:cNvSpPr/>
                        <p:nvPr/>
                      </p:nvSpPr>
                      <p:spPr bwMode="auto">
                        <a:xfrm>
                          <a:off x="3192330" y="1336632"/>
                          <a:ext cx="90010" cy="140285"/>
                        </a:xfrm>
                        <a:prstGeom prst="rect">
                          <a:avLst/>
                        </a:prstGeom>
                        <a:solidFill>
                          <a:schemeClr val="bg2"/>
                        </a:solidFill>
                        <a:ln w="12700">
                          <a:noFill/>
                          <a:round/>
                          <a:headEnd/>
                          <a:tailEnd/>
                        </a:ln>
                        <a:effectLst/>
                        <a:extLst/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789" name="正方形/長方形 788"/>
                        <p:cNvSpPr/>
                        <p:nvPr/>
                      </p:nvSpPr>
                      <p:spPr bwMode="auto">
                        <a:xfrm>
                          <a:off x="3192330" y="1367113"/>
                          <a:ext cx="90010" cy="70142"/>
                        </a:xfrm>
                        <a:prstGeom prst="rect">
                          <a:avLst/>
                        </a:prstGeom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n w="12700">
                          <a:noFill/>
                          <a:round/>
                          <a:headEnd/>
                          <a:tailEnd/>
                        </a:ln>
                        <a:effectLst/>
                        <a:extLst/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sp>
                    <p:nvSpPr>
                      <p:cNvPr id="787" name="角丸四角形 786"/>
                      <p:cNvSpPr/>
                      <p:nvPr/>
                    </p:nvSpPr>
                    <p:spPr>
                      <a:xfrm>
                        <a:off x="2747756" y="1479025"/>
                        <a:ext cx="405044" cy="140285"/>
                      </a:xfrm>
                      <a:prstGeom prst="roundRect">
                        <a:avLst/>
                      </a:prstGeom>
                      <a:gradFill>
                        <a:gsLst>
                          <a:gs pos="0">
                            <a:srgbClr val="00B0F0"/>
                          </a:gs>
                          <a:gs pos="100000">
                            <a:schemeClr val="accent1">
                              <a:shade val="100000"/>
                              <a:satMod val="115000"/>
                            </a:schemeClr>
                          </a:gs>
                        </a:gsLst>
                        <a:lin ang="5400000" scaled="0"/>
                      </a:gradFill>
                      <a:ln w="12700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</p:grpSp>
                <p:grpSp>
                  <p:nvGrpSpPr>
                    <p:cNvPr id="782" name="グループ化 781"/>
                    <p:cNvGrpSpPr/>
                    <p:nvPr/>
                  </p:nvGrpSpPr>
                  <p:grpSpPr>
                    <a:xfrm>
                      <a:off x="7374025" y="1442910"/>
                      <a:ext cx="187909" cy="50877"/>
                      <a:chOff x="3192330" y="1336632"/>
                      <a:chExt cx="90010" cy="140285"/>
                    </a:xfrm>
                  </p:grpSpPr>
                  <p:sp>
                    <p:nvSpPr>
                      <p:cNvPr id="783" name="正方形/長方形 782"/>
                      <p:cNvSpPr/>
                      <p:nvPr/>
                    </p:nvSpPr>
                    <p:spPr bwMode="auto">
                      <a:xfrm>
                        <a:off x="3192330" y="1336632"/>
                        <a:ext cx="90010" cy="140285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84" name="正方形/長方形 783"/>
                      <p:cNvSpPr/>
                      <p:nvPr/>
                    </p:nvSpPr>
                    <p:spPr bwMode="auto">
                      <a:xfrm>
                        <a:off x="3192330" y="1367113"/>
                        <a:ext cx="90010" cy="70142"/>
                      </a:xfrm>
                      <a:prstGeom prst="rect">
                        <a:avLst/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</p:grpSp>
            <p:sp>
              <p:nvSpPr>
                <p:cNvPr id="766" name="正方形/長方形 765"/>
                <p:cNvSpPr/>
                <p:nvPr/>
              </p:nvSpPr>
              <p:spPr bwMode="auto">
                <a:xfrm>
                  <a:off x="4187783" y="841704"/>
                  <a:ext cx="45719" cy="1579815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7" name="正方形/長方形 766"/>
                <p:cNvSpPr/>
                <p:nvPr/>
              </p:nvSpPr>
              <p:spPr bwMode="auto">
                <a:xfrm>
                  <a:off x="5675207" y="841704"/>
                  <a:ext cx="45719" cy="1579815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50" name="正方形/長方形 949"/>
              <p:cNvSpPr/>
              <p:nvPr/>
            </p:nvSpPr>
            <p:spPr bwMode="auto">
              <a:xfrm>
                <a:off x="8007865" y="4937715"/>
                <a:ext cx="1361099" cy="74767"/>
              </a:xfrm>
              <a:prstGeom prst="rect">
                <a:avLst/>
              </a:prstGeom>
              <a:solidFill>
                <a:schemeClr val="tx1">
                  <a:alpha val="5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220" name="グループ化 1219"/>
            <p:cNvGrpSpPr/>
            <p:nvPr/>
          </p:nvGrpSpPr>
          <p:grpSpPr>
            <a:xfrm>
              <a:off x="8246044" y="5293593"/>
              <a:ext cx="351103" cy="944410"/>
              <a:chOff x="1037436" y="1002324"/>
              <a:chExt cx="553771" cy="1489553"/>
            </a:xfrm>
            <a:solidFill>
              <a:schemeClr val="tx1"/>
            </a:solidFill>
          </p:grpSpPr>
          <p:grpSp>
            <p:nvGrpSpPr>
              <p:cNvPr id="1229" name="グループ化 1228"/>
              <p:cNvGrpSpPr/>
              <p:nvPr/>
            </p:nvGrpSpPr>
            <p:grpSpPr>
              <a:xfrm>
                <a:off x="1097813" y="1002324"/>
                <a:ext cx="431815" cy="1489553"/>
                <a:chOff x="453577" y="1176679"/>
                <a:chExt cx="368073" cy="1269675"/>
              </a:xfrm>
              <a:grpFill/>
            </p:grpSpPr>
            <p:sp>
              <p:nvSpPr>
                <p:cNvPr id="1232" name="円/楕円 1231"/>
                <p:cNvSpPr/>
                <p:nvPr/>
              </p:nvSpPr>
              <p:spPr bwMode="auto">
                <a:xfrm>
                  <a:off x="488128" y="1176679"/>
                  <a:ext cx="298971" cy="298971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3" name="片側の 2 つの角を丸めた四角形 1232"/>
                <p:cNvSpPr/>
                <p:nvPr/>
              </p:nvSpPr>
              <p:spPr bwMode="auto">
                <a:xfrm>
                  <a:off x="453577" y="1441719"/>
                  <a:ext cx="368073" cy="543166"/>
                </a:xfrm>
                <a:prstGeom prst="round2SameRect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4" name="台形 1233"/>
                <p:cNvSpPr/>
                <p:nvPr/>
              </p:nvSpPr>
              <p:spPr bwMode="auto">
                <a:xfrm rot="10800000">
                  <a:off x="488127" y="1984884"/>
                  <a:ext cx="149485" cy="461470"/>
                </a:xfrm>
                <a:prstGeom prst="trapezoid">
                  <a:avLst>
                    <a:gd name="adj" fmla="val 19902"/>
                  </a:avLst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5" name="台形 1234"/>
                <p:cNvSpPr/>
                <p:nvPr/>
              </p:nvSpPr>
              <p:spPr bwMode="auto">
                <a:xfrm rot="10800000">
                  <a:off x="635447" y="1984884"/>
                  <a:ext cx="149485" cy="461470"/>
                </a:xfrm>
                <a:prstGeom prst="trapezoid">
                  <a:avLst>
                    <a:gd name="adj" fmla="val 19902"/>
                  </a:avLst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30" name="角丸四角形 1229"/>
              <p:cNvSpPr/>
              <p:nvPr/>
            </p:nvSpPr>
            <p:spPr bwMode="auto">
              <a:xfrm rot="17537433">
                <a:off x="884105" y="1461941"/>
                <a:ext cx="435020" cy="128357"/>
              </a:xfrm>
              <a:prstGeom prst="roundRect">
                <a:avLst>
                  <a:gd name="adj" fmla="val 50000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1" name="角丸四角形 1230"/>
              <p:cNvSpPr/>
              <p:nvPr/>
            </p:nvSpPr>
            <p:spPr bwMode="auto">
              <a:xfrm rot="4062567" flipH="1">
                <a:off x="1309519" y="1461941"/>
                <a:ext cx="435020" cy="128357"/>
              </a:xfrm>
              <a:prstGeom prst="roundRect">
                <a:avLst>
                  <a:gd name="adj" fmla="val 50000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37" name="グループ化 1236"/>
            <p:cNvGrpSpPr/>
            <p:nvPr/>
          </p:nvGrpSpPr>
          <p:grpSpPr>
            <a:xfrm>
              <a:off x="8793070" y="5293593"/>
              <a:ext cx="351103" cy="944410"/>
              <a:chOff x="1037436" y="1002324"/>
              <a:chExt cx="553771" cy="1489553"/>
            </a:xfrm>
            <a:solidFill>
              <a:schemeClr val="tx1"/>
            </a:solidFill>
          </p:grpSpPr>
          <p:grpSp>
            <p:nvGrpSpPr>
              <p:cNvPr id="1246" name="グループ化 1245"/>
              <p:cNvGrpSpPr/>
              <p:nvPr/>
            </p:nvGrpSpPr>
            <p:grpSpPr>
              <a:xfrm>
                <a:off x="1097813" y="1002324"/>
                <a:ext cx="431815" cy="1489553"/>
                <a:chOff x="453577" y="1176679"/>
                <a:chExt cx="368073" cy="1269675"/>
              </a:xfrm>
              <a:grpFill/>
            </p:grpSpPr>
            <p:sp>
              <p:nvSpPr>
                <p:cNvPr id="1249" name="円/楕円 1248"/>
                <p:cNvSpPr/>
                <p:nvPr/>
              </p:nvSpPr>
              <p:spPr bwMode="auto">
                <a:xfrm>
                  <a:off x="488128" y="1176679"/>
                  <a:ext cx="298971" cy="298971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0" name="片側の 2 つの角を丸めた四角形 1249"/>
                <p:cNvSpPr/>
                <p:nvPr/>
              </p:nvSpPr>
              <p:spPr bwMode="auto">
                <a:xfrm>
                  <a:off x="453577" y="1441719"/>
                  <a:ext cx="368073" cy="543166"/>
                </a:xfrm>
                <a:prstGeom prst="round2SameRect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1" name="台形 1250"/>
                <p:cNvSpPr/>
                <p:nvPr/>
              </p:nvSpPr>
              <p:spPr bwMode="auto">
                <a:xfrm rot="10800000">
                  <a:off x="488127" y="1984884"/>
                  <a:ext cx="149485" cy="461470"/>
                </a:xfrm>
                <a:prstGeom prst="trapezoid">
                  <a:avLst>
                    <a:gd name="adj" fmla="val 19902"/>
                  </a:avLst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2" name="台形 1251"/>
                <p:cNvSpPr/>
                <p:nvPr/>
              </p:nvSpPr>
              <p:spPr bwMode="auto">
                <a:xfrm rot="10800000">
                  <a:off x="635447" y="1984884"/>
                  <a:ext cx="149485" cy="461470"/>
                </a:xfrm>
                <a:prstGeom prst="trapezoid">
                  <a:avLst>
                    <a:gd name="adj" fmla="val 19902"/>
                  </a:avLst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47" name="角丸四角形 1246"/>
              <p:cNvSpPr/>
              <p:nvPr/>
            </p:nvSpPr>
            <p:spPr bwMode="auto">
              <a:xfrm rot="17537433">
                <a:off x="884105" y="1461941"/>
                <a:ext cx="435020" cy="128357"/>
              </a:xfrm>
              <a:prstGeom prst="roundRect">
                <a:avLst>
                  <a:gd name="adj" fmla="val 50000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8" name="角丸四角形 1247"/>
              <p:cNvSpPr/>
              <p:nvPr/>
            </p:nvSpPr>
            <p:spPr bwMode="auto">
              <a:xfrm rot="4062567" flipH="1">
                <a:off x="1309519" y="1461941"/>
                <a:ext cx="435020" cy="128357"/>
              </a:xfrm>
              <a:prstGeom prst="roundRect">
                <a:avLst>
                  <a:gd name="adj" fmla="val 50000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54" name="グループ化 1253"/>
            <p:cNvGrpSpPr/>
            <p:nvPr/>
          </p:nvGrpSpPr>
          <p:grpSpPr>
            <a:xfrm>
              <a:off x="7880553" y="5276681"/>
              <a:ext cx="259410" cy="1131451"/>
              <a:chOff x="488128" y="1142351"/>
              <a:chExt cx="298971" cy="1304003"/>
            </a:xfrm>
            <a:solidFill>
              <a:schemeClr val="tx1"/>
            </a:solidFill>
          </p:grpSpPr>
          <p:sp>
            <p:nvSpPr>
              <p:cNvPr id="1267" name="円/楕円 1266"/>
              <p:cNvSpPr/>
              <p:nvPr/>
            </p:nvSpPr>
            <p:spPr bwMode="auto">
              <a:xfrm>
                <a:off x="488128" y="1142351"/>
                <a:ext cx="298971" cy="298971"/>
              </a:xfrm>
              <a:prstGeom prst="ellipse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38100">
                    <a:solidFill>
                      <a:sysClr val="windowText" lastClr="000000"/>
                    </a:solidFill>
                  </a:ln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68" name="片側の 2 つの角を丸めた四角形 1267"/>
              <p:cNvSpPr/>
              <p:nvPr/>
            </p:nvSpPr>
            <p:spPr bwMode="auto">
              <a:xfrm>
                <a:off x="494924" y="1441719"/>
                <a:ext cx="285380" cy="543166"/>
              </a:xfrm>
              <a:prstGeom prst="round2SameRect">
                <a:avLst>
                  <a:gd name="adj1" fmla="val 25771"/>
                  <a:gd name="adj2" fmla="val 0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38100">
                    <a:solidFill>
                      <a:sysClr val="windowText" lastClr="000000"/>
                    </a:solidFill>
                  </a:ln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69" name="台形 1268"/>
              <p:cNvSpPr/>
              <p:nvPr/>
            </p:nvSpPr>
            <p:spPr bwMode="auto">
              <a:xfrm rot="10800000">
                <a:off x="562868" y="1984884"/>
                <a:ext cx="149485" cy="461470"/>
              </a:xfrm>
              <a:prstGeom prst="trapezoid">
                <a:avLst>
                  <a:gd name="adj" fmla="val 19902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38100">
                    <a:solidFill>
                      <a:sysClr val="windowText" lastClr="000000"/>
                    </a:solidFill>
                  </a:ln>
                  <a:solidFill>
                    <a:sysClr val="windowText" lastClr="000000"/>
                  </a:solidFill>
                </a:endParaRPr>
              </a:p>
            </p:txBody>
          </p:sp>
        </p:grpSp>
        <p:grpSp>
          <p:nvGrpSpPr>
            <p:cNvPr id="1255" name="グループ化 1254"/>
            <p:cNvGrpSpPr/>
            <p:nvPr/>
          </p:nvGrpSpPr>
          <p:grpSpPr>
            <a:xfrm>
              <a:off x="7563291" y="5276681"/>
              <a:ext cx="259410" cy="1131451"/>
              <a:chOff x="488128" y="1142351"/>
              <a:chExt cx="298971" cy="1304003"/>
            </a:xfrm>
            <a:solidFill>
              <a:schemeClr val="tx1"/>
            </a:solidFill>
          </p:grpSpPr>
          <p:sp>
            <p:nvSpPr>
              <p:cNvPr id="1264" name="円/楕円 1263"/>
              <p:cNvSpPr/>
              <p:nvPr/>
            </p:nvSpPr>
            <p:spPr bwMode="auto">
              <a:xfrm>
                <a:off x="488128" y="1142351"/>
                <a:ext cx="298971" cy="298971"/>
              </a:xfrm>
              <a:prstGeom prst="ellipse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38100">
                    <a:solidFill>
                      <a:sysClr val="windowText" lastClr="000000"/>
                    </a:solidFill>
                  </a:ln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65" name="片側の 2 つの角を丸めた四角形 1264"/>
              <p:cNvSpPr/>
              <p:nvPr/>
            </p:nvSpPr>
            <p:spPr bwMode="auto">
              <a:xfrm>
                <a:off x="494924" y="1441719"/>
                <a:ext cx="285380" cy="543166"/>
              </a:xfrm>
              <a:prstGeom prst="round2SameRect">
                <a:avLst>
                  <a:gd name="adj1" fmla="val 25771"/>
                  <a:gd name="adj2" fmla="val 0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38100">
                    <a:solidFill>
                      <a:sysClr val="windowText" lastClr="000000"/>
                    </a:solidFill>
                  </a:ln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66" name="台形 1265"/>
              <p:cNvSpPr/>
              <p:nvPr/>
            </p:nvSpPr>
            <p:spPr bwMode="auto">
              <a:xfrm rot="10800000">
                <a:off x="562868" y="1984884"/>
                <a:ext cx="149485" cy="461470"/>
              </a:xfrm>
              <a:prstGeom prst="trapezoid">
                <a:avLst>
                  <a:gd name="adj" fmla="val 19902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38100">
                    <a:solidFill>
                      <a:sysClr val="windowText" lastClr="000000"/>
                    </a:solidFill>
                  </a:ln>
                  <a:solidFill>
                    <a:sysClr val="windowText" lastClr="000000"/>
                  </a:solidFill>
                </a:endParaRPr>
              </a:p>
            </p:txBody>
          </p:sp>
        </p:grpSp>
      </p:grpSp>
      <p:grpSp>
        <p:nvGrpSpPr>
          <p:cNvPr id="40" name="グループ化 39"/>
          <p:cNvGrpSpPr/>
          <p:nvPr/>
        </p:nvGrpSpPr>
        <p:grpSpPr>
          <a:xfrm>
            <a:off x="4663373" y="800329"/>
            <a:ext cx="598036" cy="1691548"/>
            <a:chOff x="4663373" y="800329"/>
            <a:chExt cx="598036" cy="1691548"/>
          </a:xfrm>
        </p:grpSpPr>
        <p:grpSp>
          <p:nvGrpSpPr>
            <p:cNvPr id="946" name="グループ化 945"/>
            <p:cNvGrpSpPr/>
            <p:nvPr/>
          </p:nvGrpSpPr>
          <p:grpSpPr>
            <a:xfrm>
              <a:off x="4663373" y="800329"/>
              <a:ext cx="598036" cy="1632484"/>
              <a:chOff x="4663373" y="800329"/>
              <a:chExt cx="598036" cy="1632484"/>
            </a:xfrm>
          </p:grpSpPr>
          <p:grpSp>
            <p:nvGrpSpPr>
              <p:cNvPr id="426" name="グループ化 425"/>
              <p:cNvGrpSpPr/>
              <p:nvPr/>
            </p:nvGrpSpPr>
            <p:grpSpPr>
              <a:xfrm>
                <a:off x="4663373" y="800329"/>
                <a:ext cx="598036" cy="1632484"/>
                <a:chOff x="4663373" y="800329"/>
                <a:chExt cx="598036" cy="1632484"/>
              </a:xfrm>
            </p:grpSpPr>
            <p:sp>
              <p:nvSpPr>
                <p:cNvPr id="319" name="正方形/長方形 318"/>
                <p:cNvSpPr/>
                <p:nvPr/>
              </p:nvSpPr>
              <p:spPr bwMode="auto">
                <a:xfrm>
                  <a:off x="4663630" y="2285493"/>
                  <a:ext cx="597779" cy="147320"/>
                </a:xfrm>
                <a:prstGeom prst="rect">
                  <a:avLst/>
                </a:pr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0" name="角丸四角形 319"/>
                <p:cNvSpPr/>
                <p:nvPr/>
              </p:nvSpPr>
              <p:spPr bwMode="auto">
                <a:xfrm>
                  <a:off x="4663630" y="1709649"/>
                  <a:ext cx="597779" cy="63315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2">
                    <a:lumMod val="20000"/>
                    <a:lumOff val="8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1" name="角丸四角形 320"/>
                <p:cNvSpPr/>
                <p:nvPr/>
              </p:nvSpPr>
              <p:spPr bwMode="auto">
                <a:xfrm>
                  <a:off x="4663630" y="800329"/>
                  <a:ext cx="597779" cy="293648"/>
                </a:xfrm>
                <a:prstGeom prst="roundRect">
                  <a:avLst>
                    <a:gd name="adj" fmla="val 27164"/>
                  </a:avLst>
                </a:pr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2" name="角丸四角形 321"/>
                <p:cNvSpPr/>
                <p:nvPr/>
              </p:nvSpPr>
              <p:spPr bwMode="auto">
                <a:xfrm>
                  <a:off x="4663630" y="947649"/>
                  <a:ext cx="597779" cy="652286"/>
                </a:xfrm>
                <a:prstGeom prst="roundRect">
                  <a:avLst>
                    <a:gd name="adj" fmla="val 0"/>
                  </a:avLst>
                </a:prstGeom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1890000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8" name="テキスト ボックス 327"/>
                <p:cNvSpPr txBox="1"/>
                <p:nvPr/>
              </p:nvSpPr>
              <p:spPr>
                <a:xfrm>
                  <a:off x="4798130" y="827467"/>
                  <a:ext cx="328779" cy="98144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 smtClean="0">
                      <a:solidFill>
                        <a:schemeClr val="bg1"/>
                      </a:solidFill>
                      <a:latin typeface="+mj-lt"/>
                      <a:ea typeface="+mj-ea"/>
                    </a:rPr>
                    <a:t>A T M</a:t>
                  </a:r>
                  <a:endParaRPr kumimoji="1" lang="ja-JP" altLang="en-US" b="1" dirty="0">
                    <a:solidFill>
                      <a:schemeClr val="bg1"/>
                    </a:solidFill>
                    <a:latin typeface="+mj-lt"/>
                    <a:ea typeface="+mj-ea"/>
                  </a:endParaRPr>
                </a:p>
              </p:txBody>
            </p:sp>
            <p:sp>
              <p:nvSpPr>
                <p:cNvPr id="329" name="正方形/長方形 328"/>
                <p:cNvSpPr/>
                <p:nvPr/>
              </p:nvSpPr>
              <p:spPr bwMode="auto">
                <a:xfrm>
                  <a:off x="4757056" y="1037659"/>
                  <a:ext cx="410928" cy="326758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60" name="グループ化 359"/>
                <p:cNvGrpSpPr/>
                <p:nvPr/>
              </p:nvGrpSpPr>
              <p:grpSpPr>
                <a:xfrm>
                  <a:off x="4663630" y="1599935"/>
                  <a:ext cx="597779" cy="112800"/>
                  <a:chOff x="4663630" y="1541793"/>
                  <a:chExt cx="597779" cy="170942"/>
                </a:xfrm>
              </p:grpSpPr>
              <p:sp>
                <p:nvSpPr>
                  <p:cNvPr id="330" name="角丸四角形 329"/>
                  <p:cNvSpPr/>
                  <p:nvPr/>
                </p:nvSpPr>
                <p:spPr bwMode="auto">
                  <a:xfrm>
                    <a:off x="4663630" y="1541793"/>
                    <a:ext cx="597779" cy="170942"/>
                  </a:xfrm>
                  <a:prstGeom prst="roundRect">
                    <a:avLst>
                      <a:gd name="adj" fmla="val 0"/>
                    </a:avLst>
                  </a:prstGeom>
                  <a:gradFill>
                    <a:gsLst>
                      <a:gs pos="0">
                        <a:schemeClr val="bg1">
                          <a:lumMod val="65000"/>
                        </a:schemeClr>
                      </a:gs>
                      <a:gs pos="100000">
                        <a:schemeClr val="bg1"/>
                      </a:gs>
                    </a:gsLst>
                    <a:lin ang="5400000" scaled="0"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332" name="グループ化 331"/>
                  <p:cNvGrpSpPr/>
                  <p:nvPr/>
                </p:nvGrpSpPr>
                <p:grpSpPr>
                  <a:xfrm>
                    <a:off x="4745517" y="1563777"/>
                    <a:ext cx="434005" cy="117614"/>
                    <a:chOff x="2747756" y="1479025"/>
                    <a:chExt cx="653498" cy="154315"/>
                  </a:xfrm>
                </p:grpSpPr>
                <p:grpSp>
                  <p:nvGrpSpPr>
                    <p:cNvPr id="333" name="グループ化 332"/>
                    <p:cNvGrpSpPr/>
                    <p:nvPr/>
                  </p:nvGrpSpPr>
                  <p:grpSpPr>
                    <a:xfrm>
                      <a:off x="3213345" y="1543933"/>
                      <a:ext cx="187909" cy="89407"/>
                      <a:chOff x="3213345" y="1372913"/>
                      <a:chExt cx="187909" cy="104003"/>
                    </a:xfrm>
                  </p:grpSpPr>
                  <p:sp>
                    <p:nvSpPr>
                      <p:cNvPr id="338" name="正方形/長方形 337"/>
                      <p:cNvSpPr/>
                      <p:nvPr/>
                    </p:nvSpPr>
                    <p:spPr bwMode="auto">
                      <a:xfrm>
                        <a:off x="3213345" y="1372913"/>
                        <a:ext cx="187909" cy="104003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grpSp>
                    <p:nvGrpSpPr>
                      <p:cNvPr id="339" name="グループ化 338"/>
                      <p:cNvGrpSpPr/>
                      <p:nvPr/>
                    </p:nvGrpSpPr>
                    <p:grpSpPr>
                      <a:xfrm>
                        <a:off x="3224070" y="1380487"/>
                        <a:ext cx="166459" cy="91565"/>
                        <a:chOff x="3219255" y="1336631"/>
                        <a:chExt cx="166459" cy="91565"/>
                      </a:xfrm>
                    </p:grpSpPr>
                    <p:grpSp>
                      <p:nvGrpSpPr>
                        <p:cNvPr id="340" name="グループ化 339"/>
                        <p:cNvGrpSpPr/>
                        <p:nvPr/>
                      </p:nvGrpSpPr>
                      <p:grpSpPr>
                        <a:xfrm>
                          <a:off x="3219255" y="1336631"/>
                          <a:ext cx="33016" cy="91565"/>
                          <a:chOff x="3227655" y="1322057"/>
                          <a:chExt cx="45719" cy="96060"/>
                        </a:xfrm>
                      </p:grpSpPr>
                      <p:sp>
                        <p:nvSpPr>
                          <p:cNvPr id="353" name="正方形/長方形 352"/>
                          <p:cNvSpPr/>
                          <p:nvPr/>
                        </p:nvSpPr>
                        <p:spPr bwMode="auto">
                          <a:xfrm>
                            <a:off x="3227655" y="1322057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354" name="正方形/長方形 353"/>
                          <p:cNvSpPr/>
                          <p:nvPr/>
                        </p:nvSpPr>
                        <p:spPr bwMode="auto">
                          <a:xfrm>
                            <a:off x="3227655" y="1347633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355" name="正方形/長方形 354"/>
                          <p:cNvSpPr/>
                          <p:nvPr/>
                        </p:nvSpPr>
                        <p:spPr bwMode="auto">
                          <a:xfrm>
                            <a:off x="3227655" y="1372398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</p:grpSp>
                    <p:grpSp>
                      <p:nvGrpSpPr>
                        <p:cNvPr id="341" name="グループ化 340"/>
                        <p:cNvGrpSpPr/>
                        <p:nvPr/>
                      </p:nvGrpSpPr>
                      <p:grpSpPr>
                        <a:xfrm>
                          <a:off x="3263736" y="1336631"/>
                          <a:ext cx="33016" cy="91565"/>
                          <a:chOff x="3227655" y="1322057"/>
                          <a:chExt cx="45719" cy="96060"/>
                        </a:xfrm>
                      </p:grpSpPr>
                      <p:sp>
                        <p:nvSpPr>
                          <p:cNvPr id="350" name="正方形/長方形 349"/>
                          <p:cNvSpPr/>
                          <p:nvPr/>
                        </p:nvSpPr>
                        <p:spPr bwMode="auto">
                          <a:xfrm>
                            <a:off x="3227655" y="1322057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351" name="正方形/長方形 350"/>
                          <p:cNvSpPr/>
                          <p:nvPr/>
                        </p:nvSpPr>
                        <p:spPr bwMode="auto">
                          <a:xfrm>
                            <a:off x="3227655" y="1347633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352" name="正方形/長方形 351"/>
                          <p:cNvSpPr/>
                          <p:nvPr/>
                        </p:nvSpPr>
                        <p:spPr bwMode="auto">
                          <a:xfrm>
                            <a:off x="3227655" y="1372398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</p:grpSp>
                    <p:grpSp>
                      <p:nvGrpSpPr>
                        <p:cNvPr id="342" name="グループ化 341"/>
                        <p:cNvGrpSpPr/>
                        <p:nvPr/>
                      </p:nvGrpSpPr>
                      <p:grpSpPr>
                        <a:xfrm>
                          <a:off x="3308217" y="1336631"/>
                          <a:ext cx="33016" cy="91565"/>
                          <a:chOff x="3227655" y="1322057"/>
                          <a:chExt cx="45719" cy="96060"/>
                        </a:xfrm>
                      </p:grpSpPr>
                      <p:sp>
                        <p:nvSpPr>
                          <p:cNvPr id="347" name="正方形/長方形 346"/>
                          <p:cNvSpPr/>
                          <p:nvPr/>
                        </p:nvSpPr>
                        <p:spPr bwMode="auto">
                          <a:xfrm>
                            <a:off x="3227655" y="1322057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348" name="正方形/長方形 347"/>
                          <p:cNvSpPr/>
                          <p:nvPr/>
                        </p:nvSpPr>
                        <p:spPr bwMode="auto">
                          <a:xfrm>
                            <a:off x="3227655" y="1347633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349" name="正方形/長方形 348"/>
                          <p:cNvSpPr/>
                          <p:nvPr/>
                        </p:nvSpPr>
                        <p:spPr bwMode="auto">
                          <a:xfrm>
                            <a:off x="3227655" y="1372398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</p:grpSp>
                    <p:grpSp>
                      <p:nvGrpSpPr>
                        <p:cNvPr id="343" name="グループ化 342"/>
                        <p:cNvGrpSpPr/>
                        <p:nvPr/>
                      </p:nvGrpSpPr>
                      <p:grpSpPr>
                        <a:xfrm>
                          <a:off x="3352698" y="1336631"/>
                          <a:ext cx="33016" cy="91565"/>
                          <a:chOff x="3227655" y="1322057"/>
                          <a:chExt cx="45719" cy="96060"/>
                        </a:xfrm>
                      </p:grpSpPr>
                      <p:sp>
                        <p:nvSpPr>
                          <p:cNvPr id="344" name="正方形/長方形 343"/>
                          <p:cNvSpPr/>
                          <p:nvPr/>
                        </p:nvSpPr>
                        <p:spPr bwMode="auto">
                          <a:xfrm>
                            <a:off x="3227655" y="1322057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345" name="正方形/長方形 344"/>
                          <p:cNvSpPr/>
                          <p:nvPr/>
                        </p:nvSpPr>
                        <p:spPr bwMode="auto">
                          <a:xfrm>
                            <a:off x="3227655" y="1347633"/>
                            <a:ext cx="45719" cy="45719"/>
                          </a:xfrm>
                          <a:prstGeom prst="rect">
                            <a:avLst/>
                          </a:prstGeom>
                          <a:solidFill>
                            <a:srgbClr val="FF0000"/>
                          </a:soli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346" name="正方形/長方形 345"/>
                          <p:cNvSpPr/>
                          <p:nvPr/>
                        </p:nvSpPr>
                        <p:spPr bwMode="auto">
                          <a:xfrm>
                            <a:off x="3227655" y="1372398"/>
                            <a:ext cx="45719" cy="45719"/>
                          </a:xfrm>
                          <a:prstGeom prst="rect">
                            <a:avLst/>
                          </a:prstGeom>
                          <a:solidFill>
                            <a:srgbClr val="00B0F0"/>
                          </a:soli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</p:grpSp>
                  </p:grpSp>
                </p:grpSp>
                <p:grpSp>
                  <p:nvGrpSpPr>
                    <p:cNvPr id="334" name="グループ化 333"/>
                    <p:cNvGrpSpPr/>
                    <p:nvPr/>
                  </p:nvGrpSpPr>
                  <p:grpSpPr>
                    <a:xfrm>
                      <a:off x="3213344" y="1479900"/>
                      <a:ext cx="187909" cy="50877"/>
                      <a:chOff x="3192330" y="1336632"/>
                      <a:chExt cx="90010" cy="140285"/>
                    </a:xfrm>
                  </p:grpSpPr>
                  <p:sp>
                    <p:nvSpPr>
                      <p:cNvPr id="336" name="正方形/長方形 335"/>
                      <p:cNvSpPr/>
                      <p:nvPr/>
                    </p:nvSpPr>
                    <p:spPr bwMode="auto">
                      <a:xfrm>
                        <a:off x="3192330" y="1336632"/>
                        <a:ext cx="90010" cy="140285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337" name="正方形/長方形 336"/>
                      <p:cNvSpPr/>
                      <p:nvPr/>
                    </p:nvSpPr>
                    <p:spPr bwMode="auto">
                      <a:xfrm>
                        <a:off x="3192330" y="1367113"/>
                        <a:ext cx="90010" cy="70142"/>
                      </a:xfrm>
                      <a:prstGeom prst="rect">
                        <a:avLst/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335" name="角丸四角形 334"/>
                    <p:cNvSpPr/>
                    <p:nvPr/>
                  </p:nvSpPr>
                  <p:spPr>
                    <a:xfrm>
                      <a:off x="2747756" y="1479025"/>
                      <a:ext cx="405044" cy="140285"/>
                    </a:xfrm>
                    <a:prstGeom prst="roundRect">
                      <a:avLst/>
                    </a:prstGeom>
                    <a:gradFill>
                      <a:gsLst>
                        <a:gs pos="0">
                          <a:srgbClr val="00B0F0"/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5400000" scaled="0"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  <p:grpSp>
              <p:nvGrpSpPr>
                <p:cNvPr id="356" name="グループ化 355"/>
                <p:cNvGrpSpPr/>
                <p:nvPr/>
              </p:nvGrpSpPr>
              <p:grpSpPr>
                <a:xfrm>
                  <a:off x="5048789" y="1510118"/>
                  <a:ext cx="144285" cy="45719"/>
                  <a:chOff x="3192330" y="1336632"/>
                  <a:chExt cx="90010" cy="140285"/>
                </a:xfrm>
              </p:grpSpPr>
              <p:sp>
                <p:nvSpPr>
                  <p:cNvPr id="357" name="正方形/長方形 356"/>
                  <p:cNvSpPr/>
                  <p:nvPr/>
                </p:nvSpPr>
                <p:spPr bwMode="auto">
                  <a:xfrm>
                    <a:off x="3192330" y="1336632"/>
                    <a:ext cx="90010" cy="140285"/>
                  </a:xfrm>
                  <a:prstGeom prst="rect">
                    <a:avLst/>
                  </a:prstGeom>
                  <a:solidFill>
                    <a:schemeClr val="bg2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8" name="正方形/長方形 357"/>
                  <p:cNvSpPr/>
                  <p:nvPr/>
                </p:nvSpPr>
                <p:spPr bwMode="auto">
                  <a:xfrm>
                    <a:off x="3192330" y="1367113"/>
                    <a:ext cx="90010" cy="70142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87" name="片側の 2 つの角を丸めた四角形 386"/>
                <p:cNvSpPr/>
                <p:nvPr/>
              </p:nvSpPr>
              <p:spPr bwMode="auto">
                <a:xfrm rot="10800000">
                  <a:off x="4663374" y="1853390"/>
                  <a:ext cx="598035" cy="8858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8" name="片側の 2 つの角を丸めた四角形 387"/>
                <p:cNvSpPr/>
                <p:nvPr/>
              </p:nvSpPr>
              <p:spPr bwMode="auto">
                <a:xfrm rot="10800000">
                  <a:off x="4663373" y="1847562"/>
                  <a:ext cx="598035" cy="6002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FF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28" name="グループ化 927"/>
              <p:cNvGrpSpPr/>
              <p:nvPr/>
            </p:nvGrpSpPr>
            <p:grpSpPr>
              <a:xfrm>
                <a:off x="4798130" y="1071116"/>
                <a:ext cx="333765" cy="265770"/>
                <a:chOff x="4798130" y="2918299"/>
                <a:chExt cx="333765" cy="566663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929" name="正方形/長方形 928"/>
                <p:cNvSpPr/>
                <p:nvPr/>
              </p:nvSpPr>
              <p:spPr bwMode="auto">
                <a:xfrm>
                  <a:off x="4798130" y="2918299"/>
                  <a:ext cx="333765" cy="97480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0" name="正方形/長方形 929"/>
                <p:cNvSpPr/>
                <p:nvPr/>
              </p:nvSpPr>
              <p:spPr bwMode="auto">
                <a:xfrm>
                  <a:off x="4798130" y="3077717"/>
                  <a:ext cx="333765" cy="45719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1" name="正方形/長方形 930"/>
                <p:cNvSpPr/>
                <p:nvPr/>
              </p:nvSpPr>
              <p:spPr bwMode="auto">
                <a:xfrm>
                  <a:off x="4798130" y="3151377"/>
                  <a:ext cx="333765" cy="45719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2" name="正方形/長方形 931"/>
                <p:cNvSpPr/>
                <p:nvPr/>
              </p:nvSpPr>
              <p:spPr bwMode="auto">
                <a:xfrm>
                  <a:off x="4798130" y="3222497"/>
                  <a:ext cx="333765" cy="45719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3" name="正方形/長方形 932"/>
                <p:cNvSpPr/>
                <p:nvPr/>
              </p:nvSpPr>
              <p:spPr bwMode="auto">
                <a:xfrm>
                  <a:off x="4798130" y="3293617"/>
                  <a:ext cx="333765" cy="45719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4" name="正方形/長方形 933"/>
                <p:cNvSpPr/>
                <p:nvPr/>
              </p:nvSpPr>
              <p:spPr bwMode="auto">
                <a:xfrm>
                  <a:off x="4798130" y="3368125"/>
                  <a:ext cx="333765" cy="45718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5" name="正方形/長方形 934"/>
                <p:cNvSpPr/>
                <p:nvPr/>
              </p:nvSpPr>
              <p:spPr bwMode="auto">
                <a:xfrm>
                  <a:off x="4798130" y="3439244"/>
                  <a:ext cx="333765" cy="45718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70" name="グループ化 1269"/>
            <p:cNvGrpSpPr/>
            <p:nvPr/>
          </p:nvGrpSpPr>
          <p:grpSpPr>
            <a:xfrm>
              <a:off x="4709766" y="1118739"/>
              <a:ext cx="510491" cy="1373138"/>
              <a:chOff x="1037436" y="1002324"/>
              <a:chExt cx="553771" cy="1489553"/>
            </a:xfrm>
            <a:solidFill>
              <a:schemeClr val="tx1"/>
            </a:solidFill>
          </p:grpSpPr>
          <p:grpSp>
            <p:nvGrpSpPr>
              <p:cNvPr id="1271" name="グループ化 1270"/>
              <p:cNvGrpSpPr/>
              <p:nvPr/>
            </p:nvGrpSpPr>
            <p:grpSpPr>
              <a:xfrm>
                <a:off x="1097813" y="1002324"/>
                <a:ext cx="431815" cy="1489553"/>
                <a:chOff x="453577" y="1176679"/>
                <a:chExt cx="368073" cy="1269675"/>
              </a:xfrm>
              <a:grpFill/>
            </p:grpSpPr>
            <p:sp>
              <p:nvSpPr>
                <p:cNvPr id="1274" name="円/楕円 1273"/>
                <p:cNvSpPr/>
                <p:nvPr/>
              </p:nvSpPr>
              <p:spPr bwMode="auto">
                <a:xfrm>
                  <a:off x="488128" y="1176679"/>
                  <a:ext cx="298971" cy="298971"/>
                </a:xfrm>
                <a:prstGeom prst="ellipse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5" name="片側の 2 つの角を丸めた四角形 1274"/>
                <p:cNvSpPr/>
                <p:nvPr/>
              </p:nvSpPr>
              <p:spPr bwMode="auto">
                <a:xfrm>
                  <a:off x="453577" y="1441719"/>
                  <a:ext cx="368073" cy="543166"/>
                </a:xfrm>
                <a:prstGeom prst="round2SameRect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6" name="台形 1275"/>
                <p:cNvSpPr/>
                <p:nvPr/>
              </p:nvSpPr>
              <p:spPr bwMode="auto">
                <a:xfrm rot="10800000">
                  <a:off x="488127" y="1984884"/>
                  <a:ext cx="149485" cy="461470"/>
                </a:xfrm>
                <a:prstGeom prst="trapezoid">
                  <a:avLst>
                    <a:gd name="adj" fmla="val 19902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7" name="台形 1276"/>
                <p:cNvSpPr/>
                <p:nvPr/>
              </p:nvSpPr>
              <p:spPr bwMode="auto">
                <a:xfrm rot="10800000">
                  <a:off x="635447" y="1984884"/>
                  <a:ext cx="149485" cy="461470"/>
                </a:xfrm>
                <a:prstGeom prst="trapezoid">
                  <a:avLst>
                    <a:gd name="adj" fmla="val 19902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72" name="角丸四角形 1271"/>
              <p:cNvSpPr/>
              <p:nvPr/>
            </p:nvSpPr>
            <p:spPr bwMode="auto">
              <a:xfrm rot="17537433">
                <a:off x="884105" y="1461941"/>
                <a:ext cx="435020" cy="128357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3" name="角丸四角形 1272"/>
              <p:cNvSpPr/>
              <p:nvPr/>
            </p:nvSpPr>
            <p:spPr bwMode="auto">
              <a:xfrm rot="4062567" flipH="1">
                <a:off x="1309519" y="1461941"/>
                <a:ext cx="435020" cy="128357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1" name="グループ化 40"/>
          <p:cNvGrpSpPr/>
          <p:nvPr/>
        </p:nvGrpSpPr>
        <p:grpSpPr>
          <a:xfrm>
            <a:off x="6397242" y="755257"/>
            <a:ext cx="810090" cy="1736620"/>
            <a:chOff x="6397242" y="755257"/>
            <a:chExt cx="810090" cy="1736620"/>
          </a:xfrm>
        </p:grpSpPr>
        <p:grpSp>
          <p:nvGrpSpPr>
            <p:cNvPr id="425" name="グループ化 424"/>
            <p:cNvGrpSpPr/>
            <p:nvPr/>
          </p:nvGrpSpPr>
          <p:grpSpPr>
            <a:xfrm>
              <a:off x="6397242" y="755257"/>
              <a:ext cx="810090" cy="1657276"/>
              <a:chOff x="6397242" y="755257"/>
              <a:chExt cx="810090" cy="1657276"/>
            </a:xfrm>
          </p:grpSpPr>
          <p:sp>
            <p:nvSpPr>
              <p:cNvPr id="394" name="片側の 2 つの角を丸めた四角形 393"/>
              <p:cNvSpPr/>
              <p:nvPr/>
            </p:nvSpPr>
            <p:spPr bwMode="auto">
              <a:xfrm>
                <a:off x="6446329" y="755257"/>
                <a:ext cx="711916" cy="201544"/>
              </a:xfrm>
              <a:prstGeom prst="round2SameRect">
                <a:avLst/>
              </a:pr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0" name="正方形/長方形 389"/>
              <p:cNvSpPr/>
              <p:nvPr/>
            </p:nvSpPr>
            <p:spPr bwMode="auto">
              <a:xfrm>
                <a:off x="6397242" y="956409"/>
                <a:ext cx="810090" cy="614417"/>
              </a:xfrm>
              <a:prstGeom prst="rect">
                <a:avLst/>
              </a:pr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9" name="正方形/長方形 388"/>
              <p:cNvSpPr/>
              <p:nvPr/>
            </p:nvSpPr>
            <p:spPr bwMode="auto">
              <a:xfrm>
                <a:off x="6446329" y="1004033"/>
                <a:ext cx="711916" cy="14085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正方形/長方形 396"/>
              <p:cNvSpPr/>
              <p:nvPr/>
            </p:nvSpPr>
            <p:spPr bwMode="auto">
              <a:xfrm>
                <a:off x="6487882" y="1004033"/>
                <a:ext cx="628811" cy="1408500"/>
              </a:xfrm>
              <a:prstGeom prst="rect">
                <a:avLst/>
              </a:prstGeom>
              <a:gradFill flip="none" rotWithShape="1">
                <a:gsLst>
                  <a:gs pos="0">
                    <a:schemeClr val="bg2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bg2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bg2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5" name="テキスト ボックス 394"/>
              <p:cNvSpPr txBox="1"/>
              <p:nvPr/>
            </p:nvSpPr>
            <p:spPr>
              <a:xfrm>
                <a:off x="6564104" y="795228"/>
                <a:ext cx="476366" cy="121601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lt"/>
                    <a:ea typeface="+mj-ea"/>
                  </a:rPr>
                  <a:t>A T M</a:t>
                </a:r>
                <a:endParaRPr kumimoji="1" lang="ja-JP" altLang="en-US" b="1" dirty="0">
                  <a:solidFill>
                    <a:schemeClr val="bg1"/>
                  </a:solidFill>
                  <a:latin typeface="+mj-lt"/>
                  <a:ea typeface="+mj-ea"/>
                </a:endParaRPr>
              </a:p>
            </p:txBody>
          </p:sp>
          <p:sp>
            <p:nvSpPr>
              <p:cNvPr id="392" name="角丸四角形 391"/>
              <p:cNvSpPr/>
              <p:nvPr/>
            </p:nvSpPr>
            <p:spPr bwMode="auto">
              <a:xfrm>
                <a:off x="6563455" y="1141522"/>
                <a:ext cx="477663" cy="348532"/>
              </a:xfrm>
              <a:prstGeom prst="roundRect">
                <a:avLst>
                  <a:gd name="adj" fmla="val 7657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角丸四角形 392"/>
              <p:cNvSpPr/>
              <p:nvPr/>
            </p:nvSpPr>
            <p:spPr bwMode="auto">
              <a:xfrm>
                <a:off x="6591631" y="1165855"/>
                <a:ext cx="421310" cy="301168"/>
              </a:xfrm>
              <a:prstGeom prst="roundRect">
                <a:avLst>
                  <a:gd name="adj" fmla="val 7657"/>
                </a:avLst>
              </a:prstGeom>
              <a:gradFill>
                <a:gsLst>
                  <a:gs pos="0">
                    <a:srgbClr val="00B0F0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正方形/長方形 397"/>
              <p:cNvSpPr/>
              <p:nvPr/>
            </p:nvSpPr>
            <p:spPr bwMode="auto">
              <a:xfrm>
                <a:off x="6446329" y="1002324"/>
                <a:ext cx="711916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角丸四角形 398"/>
              <p:cNvSpPr/>
              <p:nvPr/>
            </p:nvSpPr>
            <p:spPr bwMode="auto">
              <a:xfrm>
                <a:off x="6888215" y="1532048"/>
                <a:ext cx="152255" cy="152948"/>
              </a:xfrm>
              <a:prstGeom prst="roundRect">
                <a:avLst>
                  <a:gd name="adj" fmla="val 109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00" name="グループ化 399"/>
              <p:cNvGrpSpPr/>
              <p:nvPr/>
            </p:nvGrpSpPr>
            <p:grpSpPr>
              <a:xfrm>
                <a:off x="6572872" y="1635772"/>
                <a:ext cx="144285" cy="45719"/>
                <a:chOff x="3192330" y="1336632"/>
                <a:chExt cx="90010" cy="140285"/>
              </a:xfrm>
            </p:grpSpPr>
            <p:sp>
              <p:nvSpPr>
                <p:cNvPr id="401" name="正方形/長方形 400"/>
                <p:cNvSpPr/>
                <p:nvPr/>
              </p:nvSpPr>
              <p:spPr bwMode="auto">
                <a:xfrm>
                  <a:off x="3192330" y="1336632"/>
                  <a:ext cx="90010" cy="140285"/>
                </a:xfrm>
                <a:prstGeom prst="rect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2" name="正方形/長方形 401"/>
                <p:cNvSpPr/>
                <p:nvPr/>
              </p:nvSpPr>
              <p:spPr bwMode="auto">
                <a:xfrm>
                  <a:off x="3192330" y="1367113"/>
                  <a:ext cx="90010" cy="70142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6" name="グループ化 405"/>
              <p:cNvGrpSpPr/>
              <p:nvPr/>
            </p:nvGrpSpPr>
            <p:grpSpPr>
              <a:xfrm>
                <a:off x="6572873" y="1548142"/>
                <a:ext cx="90318" cy="45719"/>
                <a:chOff x="3192330" y="1336632"/>
                <a:chExt cx="90010" cy="140285"/>
              </a:xfrm>
            </p:grpSpPr>
            <p:sp>
              <p:nvSpPr>
                <p:cNvPr id="407" name="正方形/長方形 406"/>
                <p:cNvSpPr/>
                <p:nvPr/>
              </p:nvSpPr>
              <p:spPr bwMode="auto">
                <a:xfrm>
                  <a:off x="3192330" y="1336632"/>
                  <a:ext cx="90010" cy="140285"/>
                </a:xfrm>
                <a:prstGeom prst="rect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8" name="正方形/長方形 407"/>
                <p:cNvSpPr/>
                <p:nvPr/>
              </p:nvSpPr>
              <p:spPr bwMode="auto">
                <a:xfrm>
                  <a:off x="3192330" y="1367113"/>
                  <a:ext cx="90010" cy="70142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24" name="グループ化 423"/>
              <p:cNvGrpSpPr/>
              <p:nvPr/>
            </p:nvGrpSpPr>
            <p:grpSpPr>
              <a:xfrm>
                <a:off x="6918284" y="1546053"/>
                <a:ext cx="92116" cy="124938"/>
                <a:chOff x="7293260" y="1576521"/>
                <a:chExt cx="165734" cy="224789"/>
              </a:xfrm>
            </p:grpSpPr>
            <p:sp>
              <p:nvSpPr>
                <p:cNvPr id="409" name="正方形/長方形 408"/>
                <p:cNvSpPr/>
                <p:nvPr/>
              </p:nvSpPr>
              <p:spPr bwMode="auto">
                <a:xfrm>
                  <a:off x="7293260" y="1576521"/>
                  <a:ext cx="4571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0" name="正方形/長方形 409"/>
                <p:cNvSpPr/>
                <p:nvPr/>
              </p:nvSpPr>
              <p:spPr bwMode="auto">
                <a:xfrm>
                  <a:off x="7293260" y="1637481"/>
                  <a:ext cx="4571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1" name="正方形/長方形 410"/>
                <p:cNvSpPr/>
                <p:nvPr/>
              </p:nvSpPr>
              <p:spPr bwMode="auto">
                <a:xfrm>
                  <a:off x="7293260" y="1698441"/>
                  <a:ext cx="4571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2" name="正方形/長方形 411"/>
                <p:cNvSpPr/>
                <p:nvPr/>
              </p:nvSpPr>
              <p:spPr bwMode="auto">
                <a:xfrm>
                  <a:off x="7352315" y="1576521"/>
                  <a:ext cx="4571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3" name="正方形/長方形 412"/>
                <p:cNvSpPr/>
                <p:nvPr/>
              </p:nvSpPr>
              <p:spPr bwMode="auto">
                <a:xfrm>
                  <a:off x="7352315" y="1637481"/>
                  <a:ext cx="4571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4" name="正方形/長方形 413"/>
                <p:cNvSpPr/>
                <p:nvPr/>
              </p:nvSpPr>
              <p:spPr bwMode="auto">
                <a:xfrm>
                  <a:off x="7352315" y="1698441"/>
                  <a:ext cx="4571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5" name="正方形/長方形 414"/>
                <p:cNvSpPr/>
                <p:nvPr/>
              </p:nvSpPr>
              <p:spPr bwMode="auto">
                <a:xfrm>
                  <a:off x="7413275" y="1576521"/>
                  <a:ext cx="4571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6" name="正方形/長方形 415"/>
                <p:cNvSpPr/>
                <p:nvPr/>
              </p:nvSpPr>
              <p:spPr bwMode="auto">
                <a:xfrm>
                  <a:off x="7413275" y="1637481"/>
                  <a:ext cx="4571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7" name="正方形/長方形 416"/>
                <p:cNvSpPr/>
                <p:nvPr/>
              </p:nvSpPr>
              <p:spPr bwMode="auto">
                <a:xfrm>
                  <a:off x="7413275" y="1698441"/>
                  <a:ext cx="4571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1" name="正方形/長方形 420"/>
                <p:cNvSpPr/>
                <p:nvPr/>
              </p:nvSpPr>
              <p:spPr bwMode="auto">
                <a:xfrm>
                  <a:off x="7293260" y="1755591"/>
                  <a:ext cx="45719" cy="45719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2" name="正方形/長方形 421"/>
                <p:cNvSpPr/>
                <p:nvPr/>
              </p:nvSpPr>
              <p:spPr bwMode="auto">
                <a:xfrm>
                  <a:off x="7352315" y="1755591"/>
                  <a:ext cx="4571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3" name="正方形/長方形 422"/>
                <p:cNvSpPr/>
                <p:nvPr/>
              </p:nvSpPr>
              <p:spPr bwMode="auto">
                <a:xfrm>
                  <a:off x="7413275" y="1755591"/>
                  <a:ext cx="45719" cy="45719"/>
                </a:xfrm>
                <a:prstGeom prst="rect">
                  <a:avLst/>
                </a:pr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86" name="グループ化 1285"/>
            <p:cNvGrpSpPr/>
            <p:nvPr/>
          </p:nvGrpSpPr>
          <p:grpSpPr>
            <a:xfrm>
              <a:off x="6547040" y="1118739"/>
              <a:ext cx="510491" cy="1373138"/>
              <a:chOff x="1037436" y="1002324"/>
              <a:chExt cx="553771" cy="1489553"/>
            </a:xfrm>
            <a:solidFill>
              <a:schemeClr val="tx1"/>
            </a:solidFill>
          </p:grpSpPr>
          <p:grpSp>
            <p:nvGrpSpPr>
              <p:cNvPr id="1287" name="グループ化 1286"/>
              <p:cNvGrpSpPr/>
              <p:nvPr/>
            </p:nvGrpSpPr>
            <p:grpSpPr>
              <a:xfrm>
                <a:off x="1097813" y="1002324"/>
                <a:ext cx="431815" cy="1489553"/>
                <a:chOff x="453577" y="1176679"/>
                <a:chExt cx="368073" cy="1269675"/>
              </a:xfrm>
              <a:grpFill/>
            </p:grpSpPr>
            <p:sp>
              <p:nvSpPr>
                <p:cNvPr id="1290" name="円/楕円 1289"/>
                <p:cNvSpPr/>
                <p:nvPr/>
              </p:nvSpPr>
              <p:spPr bwMode="auto">
                <a:xfrm>
                  <a:off x="488128" y="1176679"/>
                  <a:ext cx="298971" cy="298971"/>
                </a:xfrm>
                <a:prstGeom prst="ellipse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1" name="片側の 2 つの角を丸めた四角形 1290"/>
                <p:cNvSpPr/>
                <p:nvPr/>
              </p:nvSpPr>
              <p:spPr bwMode="auto">
                <a:xfrm>
                  <a:off x="453577" y="1441719"/>
                  <a:ext cx="368073" cy="543166"/>
                </a:xfrm>
                <a:prstGeom prst="round2SameRect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2" name="台形 1291"/>
                <p:cNvSpPr/>
                <p:nvPr/>
              </p:nvSpPr>
              <p:spPr bwMode="auto">
                <a:xfrm rot="10800000">
                  <a:off x="488127" y="1984884"/>
                  <a:ext cx="149485" cy="461470"/>
                </a:xfrm>
                <a:prstGeom prst="trapezoid">
                  <a:avLst>
                    <a:gd name="adj" fmla="val 19902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3" name="台形 1292"/>
                <p:cNvSpPr/>
                <p:nvPr/>
              </p:nvSpPr>
              <p:spPr bwMode="auto">
                <a:xfrm rot="10800000">
                  <a:off x="635447" y="1984884"/>
                  <a:ext cx="149485" cy="461470"/>
                </a:xfrm>
                <a:prstGeom prst="trapezoid">
                  <a:avLst>
                    <a:gd name="adj" fmla="val 19902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88" name="角丸四角形 1287"/>
              <p:cNvSpPr/>
              <p:nvPr/>
            </p:nvSpPr>
            <p:spPr bwMode="auto">
              <a:xfrm rot="17537433">
                <a:off x="884105" y="1461941"/>
                <a:ext cx="435020" cy="128357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9" name="角丸四角形 1288"/>
              <p:cNvSpPr/>
              <p:nvPr/>
            </p:nvSpPr>
            <p:spPr bwMode="auto">
              <a:xfrm rot="4062567" flipH="1">
                <a:off x="1309519" y="1461941"/>
                <a:ext cx="435020" cy="128357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6" name="グループ化 45"/>
          <p:cNvGrpSpPr/>
          <p:nvPr/>
        </p:nvGrpSpPr>
        <p:grpSpPr>
          <a:xfrm>
            <a:off x="4663373" y="2735809"/>
            <a:ext cx="598036" cy="1700277"/>
            <a:chOff x="4663373" y="2735809"/>
            <a:chExt cx="598036" cy="1700277"/>
          </a:xfrm>
        </p:grpSpPr>
        <p:grpSp>
          <p:nvGrpSpPr>
            <p:cNvPr id="945" name="グループ化 944"/>
            <p:cNvGrpSpPr/>
            <p:nvPr/>
          </p:nvGrpSpPr>
          <p:grpSpPr>
            <a:xfrm>
              <a:off x="4663373" y="2735809"/>
              <a:ext cx="598036" cy="1632484"/>
              <a:chOff x="4663373" y="2735809"/>
              <a:chExt cx="598036" cy="1632484"/>
            </a:xfrm>
          </p:grpSpPr>
          <p:grpSp>
            <p:nvGrpSpPr>
              <p:cNvPr id="606" name="グループ化 605"/>
              <p:cNvGrpSpPr/>
              <p:nvPr/>
            </p:nvGrpSpPr>
            <p:grpSpPr>
              <a:xfrm>
                <a:off x="4663373" y="2735809"/>
                <a:ext cx="598036" cy="1632484"/>
                <a:chOff x="4663373" y="800329"/>
                <a:chExt cx="598036" cy="1632484"/>
              </a:xfrm>
            </p:grpSpPr>
            <p:sp>
              <p:nvSpPr>
                <p:cNvPr id="607" name="正方形/長方形 606"/>
                <p:cNvSpPr/>
                <p:nvPr/>
              </p:nvSpPr>
              <p:spPr bwMode="auto">
                <a:xfrm>
                  <a:off x="4663630" y="2285493"/>
                  <a:ext cx="597779" cy="147320"/>
                </a:xfrm>
                <a:prstGeom prst="rect">
                  <a:avLst/>
                </a:pr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8" name="角丸四角形 607"/>
                <p:cNvSpPr/>
                <p:nvPr/>
              </p:nvSpPr>
              <p:spPr bwMode="auto">
                <a:xfrm>
                  <a:off x="4663630" y="1709649"/>
                  <a:ext cx="597779" cy="63315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2">
                    <a:lumMod val="20000"/>
                    <a:lumOff val="8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9" name="角丸四角形 608"/>
                <p:cNvSpPr/>
                <p:nvPr/>
              </p:nvSpPr>
              <p:spPr bwMode="auto">
                <a:xfrm>
                  <a:off x="4663630" y="800329"/>
                  <a:ext cx="597779" cy="293648"/>
                </a:xfrm>
                <a:prstGeom prst="roundRect">
                  <a:avLst>
                    <a:gd name="adj" fmla="val 27164"/>
                  </a:avLst>
                </a:prstGeom>
                <a:solidFill>
                  <a:srgbClr val="0070C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0" name="角丸四角形 609"/>
                <p:cNvSpPr/>
                <p:nvPr/>
              </p:nvSpPr>
              <p:spPr bwMode="auto">
                <a:xfrm>
                  <a:off x="4663630" y="947649"/>
                  <a:ext cx="597779" cy="652286"/>
                </a:xfrm>
                <a:prstGeom prst="roundRect">
                  <a:avLst>
                    <a:gd name="adj" fmla="val 0"/>
                  </a:avLst>
                </a:prstGeom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1890000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1" name="テキスト ボックス 610"/>
                <p:cNvSpPr txBox="1"/>
                <p:nvPr/>
              </p:nvSpPr>
              <p:spPr>
                <a:xfrm>
                  <a:off x="4798130" y="827467"/>
                  <a:ext cx="328779" cy="98144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 smtClean="0">
                      <a:solidFill>
                        <a:schemeClr val="bg1"/>
                      </a:solidFill>
                      <a:latin typeface="+mj-lt"/>
                      <a:ea typeface="+mj-ea"/>
                    </a:rPr>
                    <a:t>A T M</a:t>
                  </a:r>
                  <a:endParaRPr kumimoji="1" lang="ja-JP" altLang="en-US" b="1" dirty="0">
                    <a:solidFill>
                      <a:schemeClr val="bg1"/>
                    </a:solidFill>
                    <a:latin typeface="+mj-lt"/>
                    <a:ea typeface="+mj-ea"/>
                  </a:endParaRPr>
                </a:p>
              </p:txBody>
            </p:sp>
            <p:sp>
              <p:nvSpPr>
                <p:cNvPr id="612" name="正方形/長方形 611"/>
                <p:cNvSpPr/>
                <p:nvPr/>
              </p:nvSpPr>
              <p:spPr bwMode="auto">
                <a:xfrm>
                  <a:off x="4757056" y="1037659"/>
                  <a:ext cx="410928" cy="326758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13" name="グループ化 612"/>
                <p:cNvGrpSpPr/>
                <p:nvPr/>
              </p:nvGrpSpPr>
              <p:grpSpPr>
                <a:xfrm>
                  <a:off x="4663630" y="1599935"/>
                  <a:ext cx="597779" cy="112800"/>
                  <a:chOff x="4663630" y="1541793"/>
                  <a:chExt cx="597779" cy="170942"/>
                </a:xfrm>
              </p:grpSpPr>
              <p:sp>
                <p:nvSpPr>
                  <p:cNvPr id="619" name="角丸四角形 618"/>
                  <p:cNvSpPr/>
                  <p:nvPr/>
                </p:nvSpPr>
                <p:spPr bwMode="auto">
                  <a:xfrm>
                    <a:off x="4663630" y="1541793"/>
                    <a:ext cx="597779" cy="170942"/>
                  </a:xfrm>
                  <a:prstGeom prst="roundRect">
                    <a:avLst>
                      <a:gd name="adj" fmla="val 0"/>
                    </a:avLst>
                  </a:prstGeom>
                  <a:gradFill>
                    <a:gsLst>
                      <a:gs pos="0">
                        <a:schemeClr val="bg1">
                          <a:lumMod val="65000"/>
                        </a:schemeClr>
                      </a:gs>
                      <a:gs pos="100000">
                        <a:schemeClr val="bg1"/>
                      </a:gs>
                    </a:gsLst>
                    <a:lin ang="5400000" scaled="0"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620" name="グループ化 619"/>
                  <p:cNvGrpSpPr/>
                  <p:nvPr/>
                </p:nvGrpSpPr>
                <p:grpSpPr>
                  <a:xfrm>
                    <a:off x="4745517" y="1563777"/>
                    <a:ext cx="434005" cy="117614"/>
                    <a:chOff x="2747756" y="1479025"/>
                    <a:chExt cx="653498" cy="154315"/>
                  </a:xfrm>
                </p:grpSpPr>
                <p:grpSp>
                  <p:nvGrpSpPr>
                    <p:cNvPr id="621" name="グループ化 620"/>
                    <p:cNvGrpSpPr/>
                    <p:nvPr/>
                  </p:nvGrpSpPr>
                  <p:grpSpPr>
                    <a:xfrm>
                      <a:off x="3213345" y="1543933"/>
                      <a:ext cx="187909" cy="89407"/>
                      <a:chOff x="3213345" y="1372913"/>
                      <a:chExt cx="187909" cy="104003"/>
                    </a:xfrm>
                  </p:grpSpPr>
                  <p:sp>
                    <p:nvSpPr>
                      <p:cNvPr id="626" name="正方形/長方形 625"/>
                      <p:cNvSpPr/>
                      <p:nvPr/>
                    </p:nvSpPr>
                    <p:spPr bwMode="auto">
                      <a:xfrm>
                        <a:off x="3213345" y="1372913"/>
                        <a:ext cx="187909" cy="104003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grpSp>
                    <p:nvGrpSpPr>
                      <p:cNvPr id="627" name="グループ化 626"/>
                      <p:cNvGrpSpPr/>
                      <p:nvPr/>
                    </p:nvGrpSpPr>
                    <p:grpSpPr>
                      <a:xfrm>
                        <a:off x="3224070" y="1380487"/>
                        <a:ext cx="166459" cy="91565"/>
                        <a:chOff x="3219255" y="1336631"/>
                        <a:chExt cx="166459" cy="91565"/>
                      </a:xfrm>
                    </p:grpSpPr>
                    <p:grpSp>
                      <p:nvGrpSpPr>
                        <p:cNvPr id="628" name="グループ化 627"/>
                        <p:cNvGrpSpPr/>
                        <p:nvPr/>
                      </p:nvGrpSpPr>
                      <p:grpSpPr>
                        <a:xfrm>
                          <a:off x="3219255" y="1336631"/>
                          <a:ext cx="33016" cy="91565"/>
                          <a:chOff x="3227655" y="1322057"/>
                          <a:chExt cx="45719" cy="96060"/>
                        </a:xfrm>
                      </p:grpSpPr>
                      <p:sp>
                        <p:nvSpPr>
                          <p:cNvPr id="641" name="正方形/長方形 640"/>
                          <p:cNvSpPr/>
                          <p:nvPr/>
                        </p:nvSpPr>
                        <p:spPr bwMode="auto">
                          <a:xfrm>
                            <a:off x="3227655" y="1322057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642" name="正方形/長方形 641"/>
                          <p:cNvSpPr/>
                          <p:nvPr/>
                        </p:nvSpPr>
                        <p:spPr bwMode="auto">
                          <a:xfrm>
                            <a:off x="3227655" y="1347633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643" name="正方形/長方形 642"/>
                          <p:cNvSpPr/>
                          <p:nvPr/>
                        </p:nvSpPr>
                        <p:spPr bwMode="auto">
                          <a:xfrm>
                            <a:off x="3227655" y="1372398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</p:grpSp>
                    <p:grpSp>
                      <p:nvGrpSpPr>
                        <p:cNvPr id="629" name="グループ化 628"/>
                        <p:cNvGrpSpPr/>
                        <p:nvPr/>
                      </p:nvGrpSpPr>
                      <p:grpSpPr>
                        <a:xfrm>
                          <a:off x="3263736" y="1336631"/>
                          <a:ext cx="33016" cy="91565"/>
                          <a:chOff x="3227655" y="1322057"/>
                          <a:chExt cx="45719" cy="96060"/>
                        </a:xfrm>
                      </p:grpSpPr>
                      <p:sp>
                        <p:nvSpPr>
                          <p:cNvPr id="638" name="正方形/長方形 637"/>
                          <p:cNvSpPr/>
                          <p:nvPr/>
                        </p:nvSpPr>
                        <p:spPr bwMode="auto">
                          <a:xfrm>
                            <a:off x="3227655" y="1322057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639" name="正方形/長方形 638"/>
                          <p:cNvSpPr/>
                          <p:nvPr/>
                        </p:nvSpPr>
                        <p:spPr bwMode="auto">
                          <a:xfrm>
                            <a:off x="3227655" y="1347633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640" name="正方形/長方形 639"/>
                          <p:cNvSpPr/>
                          <p:nvPr/>
                        </p:nvSpPr>
                        <p:spPr bwMode="auto">
                          <a:xfrm>
                            <a:off x="3227655" y="1372398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</p:grpSp>
                    <p:grpSp>
                      <p:nvGrpSpPr>
                        <p:cNvPr id="630" name="グループ化 629"/>
                        <p:cNvGrpSpPr/>
                        <p:nvPr/>
                      </p:nvGrpSpPr>
                      <p:grpSpPr>
                        <a:xfrm>
                          <a:off x="3308217" y="1336631"/>
                          <a:ext cx="33016" cy="91565"/>
                          <a:chOff x="3227655" y="1322057"/>
                          <a:chExt cx="45719" cy="96060"/>
                        </a:xfrm>
                      </p:grpSpPr>
                      <p:sp>
                        <p:nvSpPr>
                          <p:cNvPr id="635" name="正方形/長方形 634"/>
                          <p:cNvSpPr/>
                          <p:nvPr/>
                        </p:nvSpPr>
                        <p:spPr bwMode="auto">
                          <a:xfrm>
                            <a:off x="3227655" y="1322057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636" name="正方形/長方形 635"/>
                          <p:cNvSpPr/>
                          <p:nvPr/>
                        </p:nvSpPr>
                        <p:spPr bwMode="auto">
                          <a:xfrm>
                            <a:off x="3227655" y="1347633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637" name="正方形/長方形 636"/>
                          <p:cNvSpPr/>
                          <p:nvPr/>
                        </p:nvSpPr>
                        <p:spPr bwMode="auto">
                          <a:xfrm>
                            <a:off x="3227655" y="1372398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</p:grpSp>
                    <p:grpSp>
                      <p:nvGrpSpPr>
                        <p:cNvPr id="631" name="グループ化 630"/>
                        <p:cNvGrpSpPr/>
                        <p:nvPr/>
                      </p:nvGrpSpPr>
                      <p:grpSpPr>
                        <a:xfrm>
                          <a:off x="3352698" y="1336631"/>
                          <a:ext cx="33016" cy="91565"/>
                          <a:chOff x="3227655" y="1322057"/>
                          <a:chExt cx="45719" cy="96060"/>
                        </a:xfrm>
                      </p:grpSpPr>
                      <p:sp>
                        <p:nvSpPr>
                          <p:cNvPr id="632" name="正方形/長方形 631"/>
                          <p:cNvSpPr/>
                          <p:nvPr/>
                        </p:nvSpPr>
                        <p:spPr bwMode="auto">
                          <a:xfrm>
                            <a:off x="3227655" y="1322057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633" name="正方形/長方形 632"/>
                          <p:cNvSpPr/>
                          <p:nvPr/>
                        </p:nvSpPr>
                        <p:spPr bwMode="auto">
                          <a:xfrm>
                            <a:off x="3227655" y="1347633"/>
                            <a:ext cx="45719" cy="45719"/>
                          </a:xfrm>
                          <a:prstGeom prst="rect">
                            <a:avLst/>
                          </a:prstGeom>
                          <a:solidFill>
                            <a:srgbClr val="FF0000"/>
                          </a:soli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634" name="正方形/長方形 633"/>
                          <p:cNvSpPr/>
                          <p:nvPr/>
                        </p:nvSpPr>
                        <p:spPr bwMode="auto">
                          <a:xfrm>
                            <a:off x="3227655" y="1372398"/>
                            <a:ext cx="45719" cy="45719"/>
                          </a:xfrm>
                          <a:prstGeom prst="rect">
                            <a:avLst/>
                          </a:prstGeom>
                          <a:solidFill>
                            <a:srgbClr val="00B0F0"/>
                          </a:soli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</p:grpSp>
                  </p:grpSp>
                </p:grpSp>
                <p:grpSp>
                  <p:nvGrpSpPr>
                    <p:cNvPr id="622" name="グループ化 621"/>
                    <p:cNvGrpSpPr/>
                    <p:nvPr/>
                  </p:nvGrpSpPr>
                  <p:grpSpPr>
                    <a:xfrm>
                      <a:off x="3213344" y="1479900"/>
                      <a:ext cx="187909" cy="50877"/>
                      <a:chOff x="3192330" y="1336632"/>
                      <a:chExt cx="90010" cy="140285"/>
                    </a:xfrm>
                  </p:grpSpPr>
                  <p:sp>
                    <p:nvSpPr>
                      <p:cNvPr id="624" name="正方形/長方形 623"/>
                      <p:cNvSpPr/>
                      <p:nvPr/>
                    </p:nvSpPr>
                    <p:spPr bwMode="auto">
                      <a:xfrm>
                        <a:off x="3192330" y="1336632"/>
                        <a:ext cx="90010" cy="140285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25" name="正方形/長方形 624"/>
                      <p:cNvSpPr/>
                      <p:nvPr/>
                    </p:nvSpPr>
                    <p:spPr bwMode="auto">
                      <a:xfrm>
                        <a:off x="3192330" y="1367113"/>
                        <a:ext cx="90010" cy="70142"/>
                      </a:xfrm>
                      <a:prstGeom prst="rect">
                        <a:avLst/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623" name="角丸四角形 622"/>
                    <p:cNvSpPr/>
                    <p:nvPr/>
                  </p:nvSpPr>
                  <p:spPr>
                    <a:xfrm>
                      <a:off x="2747756" y="1479025"/>
                      <a:ext cx="405044" cy="140285"/>
                    </a:xfrm>
                    <a:prstGeom prst="roundRect">
                      <a:avLst/>
                    </a:prstGeom>
                    <a:gradFill>
                      <a:gsLst>
                        <a:gs pos="0">
                          <a:srgbClr val="00B0F0"/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5400000" scaled="0"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  <p:grpSp>
              <p:nvGrpSpPr>
                <p:cNvPr id="614" name="グループ化 613"/>
                <p:cNvGrpSpPr/>
                <p:nvPr/>
              </p:nvGrpSpPr>
              <p:grpSpPr>
                <a:xfrm>
                  <a:off x="5048789" y="1510118"/>
                  <a:ext cx="144285" cy="45719"/>
                  <a:chOff x="3192330" y="1336632"/>
                  <a:chExt cx="90010" cy="140285"/>
                </a:xfrm>
              </p:grpSpPr>
              <p:sp>
                <p:nvSpPr>
                  <p:cNvPr id="617" name="正方形/長方形 616"/>
                  <p:cNvSpPr/>
                  <p:nvPr/>
                </p:nvSpPr>
                <p:spPr bwMode="auto">
                  <a:xfrm>
                    <a:off x="3192330" y="1336632"/>
                    <a:ext cx="90010" cy="140285"/>
                  </a:xfrm>
                  <a:prstGeom prst="rect">
                    <a:avLst/>
                  </a:prstGeom>
                  <a:solidFill>
                    <a:schemeClr val="bg2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8" name="正方形/長方形 617"/>
                  <p:cNvSpPr/>
                  <p:nvPr/>
                </p:nvSpPr>
                <p:spPr bwMode="auto">
                  <a:xfrm>
                    <a:off x="3192330" y="1367113"/>
                    <a:ext cx="90010" cy="70142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15" name="片側の 2 つの角を丸めた四角形 614"/>
                <p:cNvSpPr/>
                <p:nvPr/>
              </p:nvSpPr>
              <p:spPr bwMode="auto">
                <a:xfrm rot="10800000">
                  <a:off x="4663374" y="1853390"/>
                  <a:ext cx="598035" cy="8858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6" name="片側の 2 つの角を丸めた四角形 615"/>
                <p:cNvSpPr/>
                <p:nvPr/>
              </p:nvSpPr>
              <p:spPr bwMode="auto">
                <a:xfrm rot="10800000">
                  <a:off x="4663373" y="1847562"/>
                  <a:ext cx="598035" cy="6002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FF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25" name="グループ化 924"/>
              <p:cNvGrpSpPr/>
              <p:nvPr/>
            </p:nvGrpSpPr>
            <p:grpSpPr>
              <a:xfrm>
                <a:off x="4798130" y="3006596"/>
                <a:ext cx="333765" cy="265770"/>
                <a:chOff x="4798130" y="2918299"/>
                <a:chExt cx="333765" cy="566663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919" name="正方形/長方形 918"/>
                <p:cNvSpPr/>
                <p:nvPr/>
              </p:nvSpPr>
              <p:spPr bwMode="auto">
                <a:xfrm>
                  <a:off x="4798130" y="2918299"/>
                  <a:ext cx="333765" cy="97480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0" name="正方形/長方形 919"/>
                <p:cNvSpPr/>
                <p:nvPr/>
              </p:nvSpPr>
              <p:spPr bwMode="auto">
                <a:xfrm>
                  <a:off x="4798130" y="3077717"/>
                  <a:ext cx="333765" cy="45719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1" name="正方形/長方形 920"/>
                <p:cNvSpPr/>
                <p:nvPr/>
              </p:nvSpPr>
              <p:spPr bwMode="auto">
                <a:xfrm>
                  <a:off x="4798130" y="3151377"/>
                  <a:ext cx="333765" cy="45719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2" name="正方形/長方形 921"/>
                <p:cNvSpPr/>
                <p:nvPr/>
              </p:nvSpPr>
              <p:spPr bwMode="auto">
                <a:xfrm>
                  <a:off x="4798130" y="3222497"/>
                  <a:ext cx="333765" cy="45719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3" name="正方形/長方形 922"/>
                <p:cNvSpPr/>
                <p:nvPr/>
              </p:nvSpPr>
              <p:spPr bwMode="auto">
                <a:xfrm>
                  <a:off x="4798130" y="3293617"/>
                  <a:ext cx="333765" cy="45719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6" name="正方形/長方形 925"/>
                <p:cNvSpPr/>
                <p:nvPr/>
              </p:nvSpPr>
              <p:spPr bwMode="auto">
                <a:xfrm>
                  <a:off x="4798130" y="3368125"/>
                  <a:ext cx="333765" cy="45718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7" name="正方形/長方形 926"/>
                <p:cNvSpPr/>
                <p:nvPr/>
              </p:nvSpPr>
              <p:spPr bwMode="auto">
                <a:xfrm>
                  <a:off x="4798130" y="3439244"/>
                  <a:ext cx="333765" cy="45718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03" name="グループ化 1302"/>
            <p:cNvGrpSpPr/>
            <p:nvPr/>
          </p:nvGrpSpPr>
          <p:grpSpPr>
            <a:xfrm>
              <a:off x="4709766" y="3062948"/>
              <a:ext cx="510491" cy="1373138"/>
              <a:chOff x="1037436" y="1002324"/>
              <a:chExt cx="553771" cy="1489553"/>
            </a:xfrm>
            <a:solidFill>
              <a:schemeClr val="tx1"/>
            </a:solidFill>
          </p:grpSpPr>
          <p:grpSp>
            <p:nvGrpSpPr>
              <p:cNvPr id="1312" name="グループ化 1311"/>
              <p:cNvGrpSpPr/>
              <p:nvPr/>
            </p:nvGrpSpPr>
            <p:grpSpPr>
              <a:xfrm>
                <a:off x="1097813" y="1002324"/>
                <a:ext cx="431815" cy="1489553"/>
                <a:chOff x="453577" y="1176679"/>
                <a:chExt cx="368073" cy="1269675"/>
              </a:xfrm>
              <a:grpFill/>
            </p:grpSpPr>
            <p:sp>
              <p:nvSpPr>
                <p:cNvPr id="1315" name="円/楕円 1314"/>
                <p:cNvSpPr/>
                <p:nvPr/>
              </p:nvSpPr>
              <p:spPr bwMode="auto">
                <a:xfrm>
                  <a:off x="488128" y="1176679"/>
                  <a:ext cx="298971" cy="298971"/>
                </a:xfrm>
                <a:prstGeom prst="ellipse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6" name="片側の 2 つの角を丸めた四角形 1315"/>
                <p:cNvSpPr/>
                <p:nvPr/>
              </p:nvSpPr>
              <p:spPr bwMode="auto">
                <a:xfrm>
                  <a:off x="453577" y="1441719"/>
                  <a:ext cx="368073" cy="543166"/>
                </a:xfrm>
                <a:prstGeom prst="round2SameRect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7" name="台形 1316"/>
                <p:cNvSpPr/>
                <p:nvPr/>
              </p:nvSpPr>
              <p:spPr bwMode="auto">
                <a:xfrm rot="10800000">
                  <a:off x="488127" y="1984884"/>
                  <a:ext cx="149485" cy="461470"/>
                </a:xfrm>
                <a:prstGeom prst="trapezoid">
                  <a:avLst>
                    <a:gd name="adj" fmla="val 19902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8" name="台形 1317"/>
                <p:cNvSpPr/>
                <p:nvPr/>
              </p:nvSpPr>
              <p:spPr bwMode="auto">
                <a:xfrm rot="10800000">
                  <a:off x="635447" y="1984884"/>
                  <a:ext cx="149485" cy="461470"/>
                </a:xfrm>
                <a:prstGeom prst="trapezoid">
                  <a:avLst>
                    <a:gd name="adj" fmla="val 19902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13" name="角丸四角形 1312"/>
              <p:cNvSpPr/>
              <p:nvPr/>
            </p:nvSpPr>
            <p:spPr bwMode="auto">
              <a:xfrm rot="17537433">
                <a:off x="884105" y="1461941"/>
                <a:ext cx="435020" cy="128357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4" name="角丸四角形 1313"/>
              <p:cNvSpPr/>
              <p:nvPr/>
            </p:nvSpPr>
            <p:spPr bwMode="auto">
              <a:xfrm rot="4062567" flipH="1">
                <a:off x="1309519" y="1461941"/>
                <a:ext cx="435020" cy="128357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5" name="グループ化 44"/>
          <p:cNvGrpSpPr/>
          <p:nvPr/>
        </p:nvGrpSpPr>
        <p:grpSpPr>
          <a:xfrm>
            <a:off x="6397242" y="2690737"/>
            <a:ext cx="810090" cy="1745349"/>
            <a:chOff x="6397242" y="2690737"/>
            <a:chExt cx="810090" cy="1745349"/>
          </a:xfrm>
        </p:grpSpPr>
        <p:grpSp>
          <p:nvGrpSpPr>
            <p:cNvPr id="644" name="グループ化 643"/>
            <p:cNvGrpSpPr/>
            <p:nvPr/>
          </p:nvGrpSpPr>
          <p:grpSpPr>
            <a:xfrm>
              <a:off x="6397242" y="2690737"/>
              <a:ext cx="810090" cy="1657276"/>
              <a:chOff x="6397242" y="755257"/>
              <a:chExt cx="810090" cy="1657276"/>
            </a:xfrm>
          </p:grpSpPr>
          <p:sp>
            <p:nvSpPr>
              <p:cNvPr id="645" name="片側の 2 つの角を丸めた四角形 644"/>
              <p:cNvSpPr/>
              <p:nvPr/>
            </p:nvSpPr>
            <p:spPr bwMode="auto">
              <a:xfrm>
                <a:off x="6446329" y="755257"/>
                <a:ext cx="711916" cy="201544"/>
              </a:xfrm>
              <a:prstGeom prst="round2SameRect">
                <a:avLst/>
              </a:prstGeom>
              <a:solidFill>
                <a:srgbClr val="0070C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6" name="正方形/長方形 645"/>
              <p:cNvSpPr/>
              <p:nvPr/>
            </p:nvSpPr>
            <p:spPr bwMode="auto">
              <a:xfrm>
                <a:off x="6397242" y="956409"/>
                <a:ext cx="810090" cy="614417"/>
              </a:xfrm>
              <a:prstGeom prst="rect">
                <a:avLst/>
              </a:prstGeom>
              <a:solidFill>
                <a:srgbClr val="0070C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7" name="正方形/長方形 646"/>
              <p:cNvSpPr/>
              <p:nvPr/>
            </p:nvSpPr>
            <p:spPr bwMode="auto">
              <a:xfrm>
                <a:off x="6446329" y="1004033"/>
                <a:ext cx="711916" cy="14085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8" name="正方形/長方形 647"/>
              <p:cNvSpPr/>
              <p:nvPr/>
            </p:nvSpPr>
            <p:spPr bwMode="auto">
              <a:xfrm>
                <a:off x="6487882" y="1004033"/>
                <a:ext cx="628811" cy="1408500"/>
              </a:xfrm>
              <a:prstGeom prst="rect">
                <a:avLst/>
              </a:prstGeom>
              <a:gradFill flip="none" rotWithShape="1">
                <a:gsLst>
                  <a:gs pos="0">
                    <a:schemeClr val="bg2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bg2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bg2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9" name="テキスト ボックス 648"/>
              <p:cNvSpPr txBox="1"/>
              <p:nvPr/>
            </p:nvSpPr>
            <p:spPr>
              <a:xfrm>
                <a:off x="6564104" y="795228"/>
                <a:ext cx="476366" cy="121601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lt"/>
                    <a:ea typeface="+mj-ea"/>
                  </a:rPr>
                  <a:t>A T M</a:t>
                </a:r>
                <a:endParaRPr kumimoji="1" lang="ja-JP" altLang="en-US" b="1" dirty="0">
                  <a:solidFill>
                    <a:schemeClr val="bg1"/>
                  </a:solidFill>
                  <a:latin typeface="+mj-lt"/>
                  <a:ea typeface="+mj-ea"/>
                </a:endParaRPr>
              </a:p>
            </p:txBody>
          </p:sp>
          <p:sp>
            <p:nvSpPr>
              <p:cNvPr id="650" name="角丸四角形 649"/>
              <p:cNvSpPr/>
              <p:nvPr/>
            </p:nvSpPr>
            <p:spPr bwMode="auto">
              <a:xfrm>
                <a:off x="6563455" y="1141522"/>
                <a:ext cx="477663" cy="348532"/>
              </a:xfrm>
              <a:prstGeom prst="roundRect">
                <a:avLst>
                  <a:gd name="adj" fmla="val 7657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1" name="角丸四角形 650"/>
              <p:cNvSpPr/>
              <p:nvPr/>
            </p:nvSpPr>
            <p:spPr bwMode="auto">
              <a:xfrm>
                <a:off x="6591631" y="1165855"/>
                <a:ext cx="421310" cy="301168"/>
              </a:xfrm>
              <a:prstGeom prst="roundRect">
                <a:avLst>
                  <a:gd name="adj" fmla="val 7657"/>
                </a:avLst>
              </a:prstGeom>
              <a:gradFill>
                <a:gsLst>
                  <a:gs pos="0">
                    <a:srgbClr val="00B0F0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2" name="正方形/長方形 651"/>
              <p:cNvSpPr/>
              <p:nvPr/>
            </p:nvSpPr>
            <p:spPr bwMode="auto">
              <a:xfrm>
                <a:off x="6446329" y="1002324"/>
                <a:ext cx="711916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3" name="角丸四角形 652"/>
              <p:cNvSpPr/>
              <p:nvPr/>
            </p:nvSpPr>
            <p:spPr bwMode="auto">
              <a:xfrm>
                <a:off x="6888215" y="1532048"/>
                <a:ext cx="152255" cy="152948"/>
              </a:xfrm>
              <a:prstGeom prst="roundRect">
                <a:avLst>
                  <a:gd name="adj" fmla="val 109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54" name="グループ化 653"/>
              <p:cNvGrpSpPr/>
              <p:nvPr/>
            </p:nvGrpSpPr>
            <p:grpSpPr>
              <a:xfrm>
                <a:off x="6572872" y="1635772"/>
                <a:ext cx="144285" cy="45719"/>
                <a:chOff x="3192330" y="1336632"/>
                <a:chExt cx="90010" cy="140285"/>
              </a:xfrm>
            </p:grpSpPr>
            <p:sp>
              <p:nvSpPr>
                <p:cNvPr id="671" name="正方形/長方形 670"/>
                <p:cNvSpPr/>
                <p:nvPr/>
              </p:nvSpPr>
              <p:spPr bwMode="auto">
                <a:xfrm>
                  <a:off x="3192330" y="1336632"/>
                  <a:ext cx="90010" cy="140285"/>
                </a:xfrm>
                <a:prstGeom prst="rect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2" name="正方形/長方形 671"/>
                <p:cNvSpPr/>
                <p:nvPr/>
              </p:nvSpPr>
              <p:spPr bwMode="auto">
                <a:xfrm>
                  <a:off x="3192330" y="1367113"/>
                  <a:ext cx="90010" cy="70142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55" name="グループ化 654"/>
              <p:cNvGrpSpPr/>
              <p:nvPr/>
            </p:nvGrpSpPr>
            <p:grpSpPr>
              <a:xfrm>
                <a:off x="6572873" y="1548142"/>
                <a:ext cx="90318" cy="45719"/>
                <a:chOff x="3192330" y="1336632"/>
                <a:chExt cx="90010" cy="140285"/>
              </a:xfrm>
            </p:grpSpPr>
            <p:sp>
              <p:nvSpPr>
                <p:cNvPr id="669" name="正方形/長方形 668"/>
                <p:cNvSpPr/>
                <p:nvPr/>
              </p:nvSpPr>
              <p:spPr bwMode="auto">
                <a:xfrm>
                  <a:off x="3192330" y="1336632"/>
                  <a:ext cx="90010" cy="140285"/>
                </a:xfrm>
                <a:prstGeom prst="rect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0" name="正方形/長方形 669"/>
                <p:cNvSpPr/>
                <p:nvPr/>
              </p:nvSpPr>
              <p:spPr bwMode="auto">
                <a:xfrm>
                  <a:off x="3192330" y="1367113"/>
                  <a:ext cx="90010" cy="70142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56" name="グループ化 655"/>
              <p:cNvGrpSpPr/>
              <p:nvPr/>
            </p:nvGrpSpPr>
            <p:grpSpPr>
              <a:xfrm>
                <a:off x="6918284" y="1546053"/>
                <a:ext cx="92116" cy="124938"/>
                <a:chOff x="7293260" y="1576521"/>
                <a:chExt cx="165734" cy="224789"/>
              </a:xfrm>
            </p:grpSpPr>
            <p:sp>
              <p:nvSpPr>
                <p:cNvPr id="657" name="正方形/長方形 656"/>
                <p:cNvSpPr/>
                <p:nvPr/>
              </p:nvSpPr>
              <p:spPr bwMode="auto">
                <a:xfrm>
                  <a:off x="7293260" y="1576521"/>
                  <a:ext cx="4571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8" name="正方形/長方形 657"/>
                <p:cNvSpPr/>
                <p:nvPr/>
              </p:nvSpPr>
              <p:spPr bwMode="auto">
                <a:xfrm>
                  <a:off x="7293260" y="1637481"/>
                  <a:ext cx="4571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9" name="正方形/長方形 658"/>
                <p:cNvSpPr/>
                <p:nvPr/>
              </p:nvSpPr>
              <p:spPr bwMode="auto">
                <a:xfrm>
                  <a:off x="7293260" y="1698441"/>
                  <a:ext cx="4571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0" name="正方形/長方形 659"/>
                <p:cNvSpPr/>
                <p:nvPr/>
              </p:nvSpPr>
              <p:spPr bwMode="auto">
                <a:xfrm>
                  <a:off x="7352315" y="1576521"/>
                  <a:ext cx="4571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1" name="正方形/長方形 660"/>
                <p:cNvSpPr/>
                <p:nvPr/>
              </p:nvSpPr>
              <p:spPr bwMode="auto">
                <a:xfrm>
                  <a:off x="7352315" y="1637481"/>
                  <a:ext cx="4571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2" name="正方形/長方形 661"/>
                <p:cNvSpPr/>
                <p:nvPr/>
              </p:nvSpPr>
              <p:spPr bwMode="auto">
                <a:xfrm>
                  <a:off x="7352315" y="1698441"/>
                  <a:ext cx="4571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3" name="正方形/長方形 662"/>
                <p:cNvSpPr/>
                <p:nvPr/>
              </p:nvSpPr>
              <p:spPr bwMode="auto">
                <a:xfrm>
                  <a:off x="7413275" y="1576521"/>
                  <a:ext cx="4571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4" name="正方形/長方形 663"/>
                <p:cNvSpPr/>
                <p:nvPr/>
              </p:nvSpPr>
              <p:spPr bwMode="auto">
                <a:xfrm>
                  <a:off x="7413275" y="1637481"/>
                  <a:ext cx="4571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5" name="正方形/長方形 664"/>
                <p:cNvSpPr/>
                <p:nvPr/>
              </p:nvSpPr>
              <p:spPr bwMode="auto">
                <a:xfrm>
                  <a:off x="7413275" y="1698441"/>
                  <a:ext cx="4571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6" name="正方形/長方形 665"/>
                <p:cNvSpPr/>
                <p:nvPr/>
              </p:nvSpPr>
              <p:spPr bwMode="auto">
                <a:xfrm>
                  <a:off x="7293260" y="1755591"/>
                  <a:ext cx="45719" cy="45719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7" name="正方形/長方形 666"/>
                <p:cNvSpPr/>
                <p:nvPr/>
              </p:nvSpPr>
              <p:spPr bwMode="auto">
                <a:xfrm>
                  <a:off x="7352315" y="1755591"/>
                  <a:ext cx="4571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8" name="正方形/長方形 667"/>
                <p:cNvSpPr/>
                <p:nvPr/>
              </p:nvSpPr>
              <p:spPr bwMode="auto">
                <a:xfrm>
                  <a:off x="7413275" y="1755591"/>
                  <a:ext cx="45719" cy="45719"/>
                </a:xfrm>
                <a:prstGeom prst="rect">
                  <a:avLst/>
                </a:pr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20" name="グループ化 1319"/>
            <p:cNvGrpSpPr/>
            <p:nvPr/>
          </p:nvGrpSpPr>
          <p:grpSpPr>
            <a:xfrm>
              <a:off x="6547040" y="3062948"/>
              <a:ext cx="510491" cy="1373138"/>
              <a:chOff x="1037436" y="1002324"/>
              <a:chExt cx="553771" cy="1489553"/>
            </a:xfrm>
            <a:solidFill>
              <a:schemeClr val="tx1"/>
            </a:solidFill>
          </p:grpSpPr>
          <p:grpSp>
            <p:nvGrpSpPr>
              <p:cNvPr id="1329" name="グループ化 1328"/>
              <p:cNvGrpSpPr/>
              <p:nvPr/>
            </p:nvGrpSpPr>
            <p:grpSpPr>
              <a:xfrm>
                <a:off x="1097813" y="1002324"/>
                <a:ext cx="431815" cy="1489553"/>
                <a:chOff x="453577" y="1176679"/>
                <a:chExt cx="368073" cy="1269675"/>
              </a:xfrm>
              <a:grpFill/>
            </p:grpSpPr>
            <p:sp>
              <p:nvSpPr>
                <p:cNvPr id="1332" name="円/楕円 1331"/>
                <p:cNvSpPr/>
                <p:nvPr/>
              </p:nvSpPr>
              <p:spPr bwMode="auto">
                <a:xfrm>
                  <a:off x="488128" y="1176679"/>
                  <a:ext cx="298971" cy="298971"/>
                </a:xfrm>
                <a:prstGeom prst="ellipse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3" name="片側の 2 つの角を丸めた四角形 1332"/>
                <p:cNvSpPr/>
                <p:nvPr/>
              </p:nvSpPr>
              <p:spPr bwMode="auto">
                <a:xfrm>
                  <a:off x="453577" y="1441719"/>
                  <a:ext cx="368073" cy="543166"/>
                </a:xfrm>
                <a:prstGeom prst="round2SameRect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4" name="台形 1333"/>
                <p:cNvSpPr/>
                <p:nvPr/>
              </p:nvSpPr>
              <p:spPr bwMode="auto">
                <a:xfrm rot="10800000">
                  <a:off x="488127" y="1984884"/>
                  <a:ext cx="149485" cy="461470"/>
                </a:xfrm>
                <a:prstGeom prst="trapezoid">
                  <a:avLst>
                    <a:gd name="adj" fmla="val 19902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5" name="台形 1334"/>
                <p:cNvSpPr/>
                <p:nvPr/>
              </p:nvSpPr>
              <p:spPr bwMode="auto">
                <a:xfrm rot="10800000">
                  <a:off x="635447" y="1984884"/>
                  <a:ext cx="149485" cy="461470"/>
                </a:xfrm>
                <a:prstGeom prst="trapezoid">
                  <a:avLst>
                    <a:gd name="adj" fmla="val 19902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30" name="角丸四角形 1329"/>
              <p:cNvSpPr/>
              <p:nvPr/>
            </p:nvSpPr>
            <p:spPr bwMode="auto">
              <a:xfrm rot="17537433">
                <a:off x="884105" y="1461941"/>
                <a:ext cx="435020" cy="128357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1" name="角丸四角形 1330"/>
              <p:cNvSpPr/>
              <p:nvPr/>
            </p:nvSpPr>
            <p:spPr bwMode="auto">
              <a:xfrm rot="4062567" flipH="1">
                <a:off x="1309519" y="1461941"/>
                <a:ext cx="435020" cy="128357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7" name="グループ化 46"/>
          <p:cNvGrpSpPr/>
          <p:nvPr/>
        </p:nvGrpSpPr>
        <p:grpSpPr>
          <a:xfrm>
            <a:off x="4663373" y="4671289"/>
            <a:ext cx="598036" cy="1700129"/>
            <a:chOff x="4663373" y="4671289"/>
            <a:chExt cx="598036" cy="1700129"/>
          </a:xfrm>
        </p:grpSpPr>
        <p:grpSp>
          <p:nvGrpSpPr>
            <p:cNvPr id="944" name="グループ化 943"/>
            <p:cNvGrpSpPr/>
            <p:nvPr/>
          </p:nvGrpSpPr>
          <p:grpSpPr>
            <a:xfrm>
              <a:off x="4663373" y="4671289"/>
              <a:ext cx="598036" cy="1632484"/>
              <a:chOff x="4663373" y="4671289"/>
              <a:chExt cx="598036" cy="1632484"/>
            </a:xfrm>
          </p:grpSpPr>
          <p:grpSp>
            <p:nvGrpSpPr>
              <p:cNvPr id="850" name="グループ化 849"/>
              <p:cNvGrpSpPr/>
              <p:nvPr/>
            </p:nvGrpSpPr>
            <p:grpSpPr>
              <a:xfrm>
                <a:off x="4663373" y="4671289"/>
                <a:ext cx="598036" cy="1632484"/>
                <a:chOff x="4663373" y="800329"/>
                <a:chExt cx="598036" cy="1632484"/>
              </a:xfrm>
            </p:grpSpPr>
            <p:sp>
              <p:nvSpPr>
                <p:cNvPr id="851" name="正方形/長方形 850"/>
                <p:cNvSpPr/>
                <p:nvPr/>
              </p:nvSpPr>
              <p:spPr bwMode="auto">
                <a:xfrm>
                  <a:off x="4663630" y="2285493"/>
                  <a:ext cx="597779" cy="147320"/>
                </a:xfrm>
                <a:prstGeom prst="rect">
                  <a:avLst/>
                </a:pr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2" name="角丸四角形 851"/>
                <p:cNvSpPr/>
                <p:nvPr/>
              </p:nvSpPr>
              <p:spPr bwMode="auto">
                <a:xfrm>
                  <a:off x="4663630" y="1709649"/>
                  <a:ext cx="597779" cy="63315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2">
                    <a:lumMod val="20000"/>
                    <a:lumOff val="8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3" name="角丸四角形 852"/>
                <p:cNvSpPr/>
                <p:nvPr/>
              </p:nvSpPr>
              <p:spPr bwMode="auto">
                <a:xfrm>
                  <a:off x="4663630" y="800329"/>
                  <a:ext cx="597779" cy="293648"/>
                </a:xfrm>
                <a:prstGeom prst="roundRect">
                  <a:avLst>
                    <a:gd name="adj" fmla="val 27164"/>
                  </a:avLst>
                </a:prstGeom>
                <a:solidFill>
                  <a:srgbClr val="339933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4" name="角丸四角形 853"/>
                <p:cNvSpPr/>
                <p:nvPr/>
              </p:nvSpPr>
              <p:spPr bwMode="auto">
                <a:xfrm>
                  <a:off x="4663630" y="947649"/>
                  <a:ext cx="597779" cy="652286"/>
                </a:xfrm>
                <a:prstGeom prst="roundRect">
                  <a:avLst>
                    <a:gd name="adj" fmla="val 0"/>
                  </a:avLst>
                </a:prstGeom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1890000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5" name="テキスト ボックス 854"/>
                <p:cNvSpPr txBox="1"/>
                <p:nvPr/>
              </p:nvSpPr>
              <p:spPr>
                <a:xfrm>
                  <a:off x="4798130" y="827467"/>
                  <a:ext cx="328779" cy="98144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 smtClean="0">
                      <a:solidFill>
                        <a:schemeClr val="bg1"/>
                      </a:solidFill>
                      <a:latin typeface="+mj-lt"/>
                      <a:ea typeface="+mj-ea"/>
                    </a:rPr>
                    <a:t>A T M</a:t>
                  </a:r>
                  <a:endParaRPr kumimoji="1" lang="ja-JP" altLang="en-US" b="1" dirty="0">
                    <a:solidFill>
                      <a:schemeClr val="bg1"/>
                    </a:solidFill>
                    <a:latin typeface="+mj-lt"/>
                    <a:ea typeface="+mj-ea"/>
                  </a:endParaRPr>
                </a:p>
              </p:txBody>
            </p:sp>
            <p:sp>
              <p:nvSpPr>
                <p:cNvPr id="856" name="正方形/長方形 855"/>
                <p:cNvSpPr/>
                <p:nvPr/>
              </p:nvSpPr>
              <p:spPr bwMode="auto">
                <a:xfrm>
                  <a:off x="4757056" y="1037659"/>
                  <a:ext cx="410928" cy="326758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57" name="グループ化 856"/>
                <p:cNvGrpSpPr/>
                <p:nvPr/>
              </p:nvGrpSpPr>
              <p:grpSpPr>
                <a:xfrm>
                  <a:off x="4663630" y="1599935"/>
                  <a:ext cx="597779" cy="112800"/>
                  <a:chOff x="4663630" y="1541793"/>
                  <a:chExt cx="597779" cy="170942"/>
                </a:xfrm>
              </p:grpSpPr>
              <p:sp>
                <p:nvSpPr>
                  <p:cNvPr id="863" name="角丸四角形 862"/>
                  <p:cNvSpPr/>
                  <p:nvPr/>
                </p:nvSpPr>
                <p:spPr bwMode="auto">
                  <a:xfrm>
                    <a:off x="4663630" y="1541793"/>
                    <a:ext cx="597779" cy="170942"/>
                  </a:xfrm>
                  <a:prstGeom prst="roundRect">
                    <a:avLst>
                      <a:gd name="adj" fmla="val 0"/>
                    </a:avLst>
                  </a:prstGeom>
                  <a:gradFill>
                    <a:gsLst>
                      <a:gs pos="0">
                        <a:schemeClr val="bg1">
                          <a:lumMod val="65000"/>
                        </a:schemeClr>
                      </a:gs>
                      <a:gs pos="100000">
                        <a:schemeClr val="bg1"/>
                      </a:gs>
                    </a:gsLst>
                    <a:lin ang="5400000" scaled="0"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864" name="グループ化 863"/>
                  <p:cNvGrpSpPr/>
                  <p:nvPr/>
                </p:nvGrpSpPr>
                <p:grpSpPr>
                  <a:xfrm>
                    <a:off x="4745517" y="1563777"/>
                    <a:ext cx="434005" cy="117614"/>
                    <a:chOff x="2747756" y="1479025"/>
                    <a:chExt cx="653498" cy="154315"/>
                  </a:xfrm>
                </p:grpSpPr>
                <p:grpSp>
                  <p:nvGrpSpPr>
                    <p:cNvPr id="865" name="グループ化 864"/>
                    <p:cNvGrpSpPr/>
                    <p:nvPr/>
                  </p:nvGrpSpPr>
                  <p:grpSpPr>
                    <a:xfrm>
                      <a:off x="3213345" y="1543933"/>
                      <a:ext cx="187909" cy="89407"/>
                      <a:chOff x="3213345" y="1372913"/>
                      <a:chExt cx="187909" cy="104003"/>
                    </a:xfrm>
                  </p:grpSpPr>
                  <p:sp>
                    <p:nvSpPr>
                      <p:cNvPr id="870" name="正方形/長方形 869"/>
                      <p:cNvSpPr/>
                      <p:nvPr/>
                    </p:nvSpPr>
                    <p:spPr bwMode="auto">
                      <a:xfrm>
                        <a:off x="3213345" y="1372913"/>
                        <a:ext cx="187909" cy="104003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grpSp>
                    <p:nvGrpSpPr>
                      <p:cNvPr id="871" name="グループ化 870"/>
                      <p:cNvGrpSpPr/>
                      <p:nvPr/>
                    </p:nvGrpSpPr>
                    <p:grpSpPr>
                      <a:xfrm>
                        <a:off x="3224070" y="1380487"/>
                        <a:ext cx="166459" cy="91565"/>
                        <a:chOff x="3219255" y="1336631"/>
                        <a:chExt cx="166459" cy="91565"/>
                      </a:xfrm>
                    </p:grpSpPr>
                    <p:grpSp>
                      <p:nvGrpSpPr>
                        <p:cNvPr id="872" name="グループ化 871"/>
                        <p:cNvGrpSpPr/>
                        <p:nvPr/>
                      </p:nvGrpSpPr>
                      <p:grpSpPr>
                        <a:xfrm>
                          <a:off x="3219255" y="1336631"/>
                          <a:ext cx="33016" cy="91565"/>
                          <a:chOff x="3227655" y="1322057"/>
                          <a:chExt cx="45719" cy="96060"/>
                        </a:xfrm>
                      </p:grpSpPr>
                      <p:sp>
                        <p:nvSpPr>
                          <p:cNvPr id="885" name="正方形/長方形 884"/>
                          <p:cNvSpPr/>
                          <p:nvPr/>
                        </p:nvSpPr>
                        <p:spPr bwMode="auto">
                          <a:xfrm>
                            <a:off x="3227655" y="1322057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886" name="正方形/長方形 885"/>
                          <p:cNvSpPr/>
                          <p:nvPr/>
                        </p:nvSpPr>
                        <p:spPr bwMode="auto">
                          <a:xfrm>
                            <a:off x="3227655" y="1347633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887" name="正方形/長方形 886"/>
                          <p:cNvSpPr/>
                          <p:nvPr/>
                        </p:nvSpPr>
                        <p:spPr bwMode="auto">
                          <a:xfrm>
                            <a:off x="3227655" y="1372398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</p:grpSp>
                    <p:grpSp>
                      <p:nvGrpSpPr>
                        <p:cNvPr id="873" name="グループ化 872"/>
                        <p:cNvGrpSpPr/>
                        <p:nvPr/>
                      </p:nvGrpSpPr>
                      <p:grpSpPr>
                        <a:xfrm>
                          <a:off x="3263736" y="1336631"/>
                          <a:ext cx="33016" cy="91565"/>
                          <a:chOff x="3227655" y="1322057"/>
                          <a:chExt cx="45719" cy="96060"/>
                        </a:xfrm>
                      </p:grpSpPr>
                      <p:sp>
                        <p:nvSpPr>
                          <p:cNvPr id="882" name="正方形/長方形 881"/>
                          <p:cNvSpPr/>
                          <p:nvPr/>
                        </p:nvSpPr>
                        <p:spPr bwMode="auto">
                          <a:xfrm>
                            <a:off x="3227655" y="1322057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883" name="正方形/長方形 882"/>
                          <p:cNvSpPr/>
                          <p:nvPr/>
                        </p:nvSpPr>
                        <p:spPr bwMode="auto">
                          <a:xfrm>
                            <a:off x="3227655" y="1347633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884" name="正方形/長方形 883"/>
                          <p:cNvSpPr/>
                          <p:nvPr/>
                        </p:nvSpPr>
                        <p:spPr bwMode="auto">
                          <a:xfrm>
                            <a:off x="3227655" y="1372398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</p:grpSp>
                    <p:grpSp>
                      <p:nvGrpSpPr>
                        <p:cNvPr id="874" name="グループ化 873"/>
                        <p:cNvGrpSpPr/>
                        <p:nvPr/>
                      </p:nvGrpSpPr>
                      <p:grpSpPr>
                        <a:xfrm>
                          <a:off x="3308217" y="1336631"/>
                          <a:ext cx="33016" cy="91565"/>
                          <a:chOff x="3227655" y="1322057"/>
                          <a:chExt cx="45719" cy="96060"/>
                        </a:xfrm>
                      </p:grpSpPr>
                      <p:sp>
                        <p:nvSpPr>
                          <p:cNvPr id="879" name="正方形/長方形 878"/>
                          <p:cNvSpPr/>
                          <p:nvPr/>
                        </p:nvSpPr>
                        <p:spPr bwMode="auto">
                          <a:xfrm>
                            <a:off x="3227655" y="1322057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880" name="正方形/長方形 879"/>
                          <p:cNvSpPr/>
                          <p:nvPr/>
                        </p:nvSpPr>
                        <p:spPr bwMode="auto">
                          <a:xfrm>
                            <a:off x="3227655" y="1347633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881" name="正方形/長方形 880"/>
                          <p:cNvSpPr/>
                          <p:nvPr/>
                        </p:nvSpPr>
                        <p:spPr bwMode="auto">
                          <a:xfrm>
                            <a:off x="3227655" y="1372398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</p:grpSp>
                    <p:grpSp>
                      <p:nvGrpSpPr>
                        <p:cNvPr id="875" name="グループ化 874"/>
                        <p:cNvGrpSpPr/>
                        <p:nvPr/>
                      </p:nvGrpSpPr>
                      <p:grpSpPr>
                        <a:xfrm>
                          <a:off x="3352698" y="1336631"/>
                          <a:ext cx="33016" cy="91565"/>
                          <a:chOff x="3227655" y="1322057"/>
                          <a:chExt cx="45719" cy="96060"/>
                        </a:xfrm>
                      </p:grpSpPr>
                      <p:sp>
                        <p:nvSpPr>
                          <p:cNvPr id="876" name="正方形/長方形 875"/>
                          <p:cNvSpPr/>
                          <p:nvPr/>
                        </p:nvSpPr>
                        <p:spPr bwMode="auto">
                          <a:xfrm>
                            <a:off x="3227655" y="1322057"/>
                            <a:ext cx="45719" cy="45719"/>
                          </a:xfrm>
                          <a:prstGeom prst="rect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bg2">
                                  <a:lumMod val="20000"/>
                                  <a:lumOff val="80000"/>
                                  <a:shade val="30000"/>
                                  <a:satMod val="115000"/>
                                </a:schemeClr>
                              </a:gs>
                              <a:gs pos="50000">
                                <a:schemeClr val="bg2">
                                  <a:lumMod val="20000"/>
                                  <a:lumOff val="80000"/>
                                  <a:shade val="67500"/>
                                  <a:satMod val="115000"/>
                                </a:schemeClr>
                              </a:gs>
                              <a:gs pos="100000">
                                <a:schemeClr val="bg2">
                                  <a:lumMod val="20000"/>
                                  <a:lumOff val="80000"/>
                                  <a:shade val="100000"/>
                                  <a:satMod val="115000"/>
                                </a:schemeClr>
                              </a:gs>
                            </a:gsLst>
                            <a:lin ang="16200000" scaled="1"/>
                            <a:tileRect/>
                          </a:gra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877" name="正方形/長方形 876"/>
                          <p:cNvSpPr/>
                          <p:nvPr/>
                        </p:nvSpPr>
                        <p:spPr bwMode="auto">
                          <a:xfrm>
                            <a:off x="3227655" y="1347633"/>
                            <a:ext cx="45719" cy="45719"/>
                          </a:xfrm>
                          <a:prstGeom prst="rect">
                            <a:avLst/>
                          </a:prstGeom>
                          <a:solidFill>
                            <a:srgbClr val="FF0000"/>
                          </a:soli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878" name="正方形/長方形 877"/>
                          <p:cNvSpPr/>
                          <p:nvPr/>
                        </p:nvSpPr>
                        <p:spPr bwMode="auto">
                          <a:xfrm>
                            <a:off x="3227655" y="1372398"/>
                            <a:ext cx="45719" cy="45719"/>
                          </a:xfrm>
                          <a:prstGeom prst="rect">
                            <a:avLst/>
                          </a:prstGeom>
                          <a:solidFill>
                            <a:srgbClr val="00B0F0"/>
                          </a:soli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  <a:ex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</p:grpSp>
                  </p:grpSp>
                </p:grpSp>
                <p:grpSp>
                  <p:nvGrpSpPr>
                    <p:cNvPr id="866" name="グループ化 865"/>
                    <p:cNvGrpSpPr/>
                    <p:nvPr/>
                  </p:nvGrpSpPr>
                  <p:grpSpPr>
                    <a:xfrm>
                      <a:off x="3213344" y="1479900"/>
                      <a:ext cx="187909" cy="50877"/>
                      <a:chOff x="3192330" y="1336632"/>
                      <a:chExt cx="90010" cy="140285"/>
                    </a:xfrm>
                  </p:grpSpPr>
                  <p:sp>
                    <p:nvSpPr>
                      <p:cNvPr id="868" name="正方形/長方形 867"/>
                      <p:cNvSpPr/>
                      <p:nvPr/>
                    </p:nvSpPr>
                    <p:spPr bwMode="auto">
                      <a:xfrm>
                        <a:off x="3192330" y="1336632"/>
                        <a:ext cx="90010" cy="140285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69" name="正方形/長方形 868"/>
                      <p:cNvSpPr/>
                      <p:nvPr/>
                    </p:nvSpPr>
                    <p:spPr bwMode="auto">
                      <a:xfrm>
                        <a:off x="3192330" y="1367113"/>
                        <a:ext cx="90010" cy="70142"/>
                      </a:xfrm>
                      <a:prstGeom prst="rect">
                        <a:avLst/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867" name="角丸四角形 866"/>
                    <p:cNvSpPr/>
                    <p:nvPr/>
                  </p:nvSpPr>
                  <p:spPr>
                    <a:xfrm>
                      <a:off x="2747756" y="1479025"/>
                      <a:ext cx="405044" cy="140285"/>
                    </a:xfrm>
                    <a:prstGeom prst="roundRect">
                      <a:avLst/>
                    </a:prstGeom>
                    <a:gradFill>
                      <a:gsLst>
                        <a:gs pos="0">
                          <a:srgbClr val="00B0F0"/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5400000" scaled="0"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  <p:grpSp>
              <p:nvGrpSpPr>
                <p:cNvPr id="858" name="グループ化 857"/>
                <p:cNvGrpSpPr/>
                <p:nvPr/>
              </p:nvGrpSpPr>
              <p:grpSpPr>
                <a:xfrm>
                  <a:off x="5048789" y="1510118"/>
                  <a:ext cx="144285" cy="45719"/>
                  <a:chOff x="3192330" y="1336632"/>
                  <a:chExt cx="90010" cy="140285"/>
                </a:xfrm>
              </p:grpSpPr>
              <p:sp>
                <p:nvSpPr>
                  <p:cNvPr id="861" name="正方形/長方形 860"/>
                  <p:cNvSpPr/>
                  <p:nvPr/>
                </p:nvSpPr>
                <p:spPr bwMode="auto">
                  <a:xfrm>
                    <a:off x="3192330" y="1336632"/>
                    <a:ext cx="90010" cy="140285"/>
                  </a:xfrm>
                  <a:prstGeom prst="rect">
                    <a:avLst/>
                  </a:prstGeom>
                  <a:solidFill>
                    <a:schemeClr val="bg2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2" name="正方形/長方形 861"/>
                  <p:cNvSpPr/>
                  <p:nvPr/>
                </p:nvSpPr>
                <p:spPr bwMode="auto">
                  <a:xfrm>
                    <a:off x="3192330" y="1367113"/>
                    <a:ext cx="90010" cy="70142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59" name="片側の 2 つの角を丸めた四角形 858"/>
                <p:cNvSpPr/>
                <p:nvPr/>
              </p:nvSpPr>
              <p:spPr bwMode="auto">
                <a:xfrm rot="10800000">
                  <a:off x="4663374" y="1853390"/>
                  <a:ext cx="598035" cy="8858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0" name="片側の 2 つの角を丸めた四角形 859"/>
                <p:cNvSpPr/>
                <p:nvPr/>
              </p:nvSpPr>
              <p:spPr bwMode="auto">
                <a:xfrm rot="10800000">
                  <a:off x="4663373" y="1847562"/>
                  <a:ext cx="598035" cy="6002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FF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36" name="グループ化 935"/>
              <p:cNvGrpSpPr/>
              <p:nvPr/>
            </p:nvGrpSpPr>
            <p:grpSpPr>
              <a:xfrm>
                <a:off x="4798130" y="4942077"/>
                <a:ext cx="333765" cy="265770"/>
                <a:chOff x="4798130" y="2918299"/>
                <a:chExt cx="333765" cy="566663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937" name="正方形/長方形 936"/>
                <p:cNvSpPr/>
                <p:nvPr/>
              </p:nvSpPr>
              <p:spPr bwMode="auto">
                <a:xfrm>
                  <a:off x="4798130" y="2918299"/>
                  <a:ext cx="333765" cy="97480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8" name="正方形/長方形 937"/>
                <p:cNvSpPr/>
                <p:nvPr/>
              </p:nvSpPr>
              <p:spPr bwMode="auto">
                <a:xfrm>
                  <a:off x="4798130" y="3077717"/>
                  <a:ext cx="333765" cy="45719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9" name="正方形/長方形 938"/>
                <p:cNvSpPr/>
                <p:nvPr/>
              </p:nvSpPr>
              <p:spPr bwMode="auto">
                <a:xfrm>
                  <a:off x="4798130" y="3151377"/>
                  <a:ext cx="333765" cy="45719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0" name="正方形/長方形 939"/>
                <p:cNvSpPr/>
                <p:nvPr/>
              </p:nvSpPr>
              <p:spPr bwMode="auto">
                <a:xfrm>
                  <a:off x="4798130" y="3222497"/>
                  <a:ext cx="333765" cy="45719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1" name="正方形/長方形 940"/>
                <p:cNvSpPr/>
                <p:nvPr/>
              </p:nvSpPr>
              <p:spPr bwMode="auto">
                <a:xfrm>
                  <a:off x="4798130" y="3293617"/>
                  <a:ext cx="333765" cy="45719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2" name="正方形/長方形 941"/>
                <p:cNvSpPr/>
                <p:nvPr/>
              </p:nvSpPr>
              <p:spPr bwMode="auto">
                <a:xfrm>
                  <a:off x="4798130" y="3368125"/>
                  <a:ext cx="333765" cy="45718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3" name="正方形/長方形 942"/>
                <p:cNvSpPr/>
                <p:nvPr/>
              </p:nvSpPr>
              <p:spPr bwMode="auto">
                <a:xfrm>
                  <a:off x="4798130" y="3439244"/>
                  <a:ext cx="333765" cy="45718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37" name="グループ化 1336"/>
            <p:cNvGrpSpPr/>
            <p:nvPr/>
          </p:nvGrpSpPr>
          <p:grpSpPr>
            <a:xfrm>
              <a:off x="4709766" y="4998280"/>
              <a:ext cx="510491" cy="1373138"/>
              <a:chOff x="1037436" y="1002324"/>
              <a:chExt cx="553771" cy="1489553"/>
            </a:xfrm>
            <a:solidFill>
              <a:schemeClr val="tx1"/>
            </a:solidFill>
          </p:grpSpPr>
          <p:grpSp>
            <p:nvGrpSpPr>
              <p:cNvPr id="1346" name="グループ化 1345"/>
              <p:cNvGrpSpPr/>
              <p:nvPr/>
            </p:nvGrpSpPr>
            <p:grpSpPr>
              <a:xfrm>
                <a:off x="1097813" y="1002324"/>
                <a:ext cx="431815" cy="1489553"/>
                <a:chOff x="453577" y="1176679"/>
                <a:chExt cx="368073" cy="1269675"/>
              </a:xfrm>
              <a:grpFill/>
            </p:grpSpPr>
            <p:sp>
              <p:nvSpPr>
                <p:cNvPr id="1349" name="円/楕円 1348"/>
                <p:cNvSpPr/>
                <p:nvPr/>
              </p:nvSpPr>
              <p:spPr bwMode="auto">
                <a:xfrm>
                  <a:off x="488128" y="1176679"/>
                  <a:ext cx="298971" cy="298971"/>
                </a:xfrm>
                <a:prstGeom prst="ellipse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0" name="片側の 2 つの角を丸めた四角形 1349"/>
                <p:cNvSpPr/>
                <p:nvPr/>
              </p:nvSpPr>
              <p:spPr bwMode="auto">
                <a:xfrm>
                  <a:off x="453577" y="1441719"/>
                  <a:ext cx="368073" cy="543166"/>
                </a:xfrm>
                <a:prstGeom prst="round2SameRect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1" name="台形 1350"/>
                <p:cNvSpPr/>
                <p:nvPr/>
              </p:nvSpPr>
              <p:spPr bwMode="auto">
                <a:xfrm rot="10800000">
                  <a:off x="488127" y="1984884"/>
                  <a:ext cx="149485" cy="461470"/>
                </a:xfrm>
                <a:prstGeom prst="trapezoid">
                  <a:avLst>
                    <a:gd name="adj" fmla="val 19902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2" name="台形 1351"/>
                <p:cNvSpPr/>
                <p:nvPr/>
              </p:nvSpPr>
              <p:spPr bwMode="auto">
                <a:xfrm rot="10800000">
                  <a:off x="635447" y="1984884"/>
                  <a:ext cx="149485" cy="461470"/>
                </a:xfrm>
                <a:prstGeom prst="trapezoid">
                  <a:avLst>
                    <a:gd name="adj" fmla="val 19902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47" name="角丸四角形 1346"/>
              <p:cNvSpPr/>
              <p:nvPr/>
            </p:nvSpPr>
            <p:spPr bwMode="auto">
              <a:xfrm rot="17537433">
                <a:off x="884105" y="1461941"/>
                <a:ext cx="435020" cy="128357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8" name="角丸四角形 1347"/>
              <p:cNvSpPr/>
              <p:nvPr/>
            </p:nvSpPr>
            <p:spPr bwMode="auto">
              <a:xfrm rot="4062567" flipH="1">
                <a:off x="1309519" y="1461941"/>
                <a:ext cx="435020" cy="128357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8" name="グループ化 47"/>
          <p:cNvGrpSpPr/>
          <p:nvPr/>
        </p:nvGrpSpPr>
        <p:grpSpPr>
          <a:xfrm>
            <a:off x="6397242" y="4626217"/>
            <a:ext cx="810090" cy="1745201"/>
            <a:chOff x="6397242" y="4626217"/>
            <a:chExt cx="810090" cy="1745201"/>
          </a:xfrm>
        </p:grpSpPr>
        <p:grpSp>
          <p:nvGrpSpPr>
            <p:cNvPr id="888" name="グループ化 887"/>
            <p:cNvGrpSpPr/>
            <p:nvPr/>
          </p:nvGrpSpPr>
          <p:grpSpPr>
            <a:xfrm>
              <a:off x="6397242" y="4626217"/>
              <a:ext cx="810090" cy="1657276"/>
              <a:chOff x="6397242" y="755257"/>
              <a:chExt cx="810090" cy="1657276"/>
            </a:xfrm>
          </p:grpSpPr>
          <p:sp>
            <p:nvSpPr>
              <p:cNvPr id="889" name="片側の 2 つの角を丸めた四角形 888"/>
              <p:cNvSpPr/>
              <p:nvPr/>
            </p:nvSpPr>
            <p:spPr bwMode="auto">
              <a:xfrm>
                <a:off x="6446329" y="755257"/>
                <a:ext cx="711916" cy="201544"/>
              </a:xfrm>
              <a:prstGeom prst="round2SameRect">
                <a:avLst/>
              </a:prstGeom>
              <a:solidFill>
                <a:srgbClr val="339933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90" name="正方形/長方形 889"/>
              <p:cNvSpPr/>
              <p:nvPr/>
            </p:nvSpPr>
            <p:spPr bwMode="auto">
              <a:xfrm>
                <a:off x="6397242" y="956409"/>
                <a:ext cx="810090" cy="614417"/>
              </a:xfrm>
              <a:prstGeom prst="rect">
                <a:avLst/>
              </a:prstGeom>
              <a:solidFill>
                <a:srgbClr val="339933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91" name="正方形/長方形 890"/>
              <p:cNvSpPr/>
              <p:nvPr/>
            </p:nvSpPr>
            <p:spPr bwMode="auto">
              <a:xfrm>
                <a:off x="6446329" y="1004033"/>
                <a:ext cx="711916" cy="14085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2" name="正方形/長方形 891"/>
              <p:cNvSpPr/>
              <p:nvPr/>
            </p:nvSpPr>
            <p:spPr bwMode="auto">
              <a:xfrm>
                <a:off x="6487882" y="1004033"/>
                <a:ext cx="628811" cy="1408500"/>
              </a:xfrm>
              <a:prstGeom prst="rect">
                <a:avLst/>
              </a:prstGeom>
              <a:gradFill flip="none" rotWithShape="1">
                <a:gsLst>
                  <a:gs pos="0">
                    <a:schemeClr val="bg2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bg2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bg2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93" name="テキスト ボックス 892"/>
              <p:cNvSpPr txBox="1"/>
              <p:nvPr/>
            </p:nvSpPr>
            <p:spPr>
              <a:xfrm>
                <a:off x="6564104" y="795228"/>
                <a:ext cx="476366" cy="121601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lt"/>
                    <a:ea typeface="+mj-ea"/>
                  </a:rPr>
                  <a:t>A T M</a:t>
                </a:r>
                <a:endParaRPr kumimoji="1" lang="ja-JP" altLang="en-US" b="1" dirty="0">
                  <a:solidFill>
                    <a:schemeClr val="bg1"/>
                  </a:solidFill>
                  <a:latin typeface="+mj-lt"/>
                  <a:ea typeface="+mj-ea"/>
                </a:endParaRPr>
              </a:p>
            </p:txBody>
          </p:sp>
          <p:sp>
            <p:nvSpPr>
              <p:cNvPr id="894" name="角丸四角形 893"/>
              <p:cNvSpPr/>
              <p:nvPr/>
            </p:nvSpPr>
            <p:spPr bwMode="auto">
              <a:xfrm>
                <a:off x="6563455" y="1141522"/>
                <a:ext cx="477663" cy="348532"/>
              </a:xfrm>
              <a:prstGeom prst="roundRect">
                <a:avLst>
                  <a:gd name="adj" fmla="val 7657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5" name="角丸四角形 894"/>
              <p:cNvSpPr/>
              <p:nvPr/>
            </p:nvSpPr>
            <p:spPr bwMode="auto">
              <a:xfrm>
                <a:off x="6591631" y="1165855"/>
                <a:ext cx="421310" cy="301168"/>
              </a:xfrm>
              <a:prstGeom prst="roundRect">
                <a:avLst>
                  <a:gd name="adj" fmla="val 7657"/>
                </a:avLst>
              </a:prstGeom>
              <a:gradFill>
                <a:gsLst>
                  <a:gs pos="0">
                    <a:srgbClr val="00B0F0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6" name="正方形/長方形 895"/>
              <p:cNvSpPr/>
              <p:nvPr/>
            </p:nvSpPr>
            <p:spPr bwMode="auto">
              <a:xfrm>
                <a:off x="6446329" y="1002324"/>
                <a:ext cx="711916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7" name="角丸四角形 896"/>
              <p:cNvSpPr/>
              <p:nvPr/>
            </p:nvSpPr>
            <p:spPr bwMode="auto">
              <a:xfrm>
                <a:off x="6888215" y="1532048"/>
                <a:ext cx="152255" cy="152948"/>
              </a:xfrm>
              <a:prstGeom prst="roundRect">
                <a:avLst>
                  <a:gd name="adj" fmla="val 109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98" name="グループ化 897"/>
              <p:cNvGrpSpPr/>
              <p:nvPr/>
            </p:nvGrpSpPr>
            <p:grpSpPr>
              <a:xfrm>
                <a:off x="6572872" y="1635772"/>
                <a:ext cx="144285" cy="45719"/>
                <a:chOff x="3192330" y="1336632"/>
                <a:chExt cx="90010" cy="140285"/>
              </a:xfrm>
            </p:grpSpPr>
            <p:sp>
              <p:nvSpPr>
                <p:cNvPr id="915" name="正方形/長方形 914"/>
                <p:cNvSpPr/>
                <p:nvPr/>
              </p:nvSpPr>
              <p:spPr bwMode="auto">
                <a:xfrm>
                  <a:off x="3192330" y="1336632"/>
                  <a:ext cx="90010" cy="140285"/>
                </a:xfrm>
                <a:prstGeom prst="rect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6" name="正方形/長方形 915"/>
                <p:cNvSpPr/>
                <p:nvPr/>
              </p:nvSpPr>
              <p:spPr bwMode="auto">
                <a:xfrm>
                  <a:off x="3192330" y="1367113"/>
                  <a:ext cx="90010" cy="70142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99" name="グループ化 898"/>
              <p:cNvGrpSpPr/>
              <p:nvPr/>
            </p:nvGrpSpPr>
            <p:grpSpPr>
              <a:xfrm>
                <a:off x="6572873" y="1548142"/>
                <a:ext cx="90318" cy="45719"/>
                <a:chOff x="3192330" y="1336632"/>
                <a:chExt cx="90010" cy="140285"/>
              </a:xfrm>
            </p:grpSpPr>
            <p:sp>
              <p:nvSpPr>
                <p:cNvPr id="913" name="正方形/長方形 912"/>
                <p:cNvSpPr/>
                <p:nvPr/>
              </p:nvSpPr>
              <p:spPr bwMode="auto">
                <a:xfrm>
                  <a:off x="3192330" y="1336632"/>
                  <a:ext cx="90010" cy="140285"/>
                </a:xfrm>
                <a:prstGeom prst="rect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4" name="正方形/長方形 913"/>
                <p:cNvSpPr/>
                <p:nvPr/>
              </p:nvSpPr>
              <p:spPr bwMode="auto">
                <a:xfrm>
                  <a:off x="3192330" y="1367113"/>
                  <a:ext cx="90010" cy="70142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00" name="グループ化 899"/>
              <p:cNvGrpSpPr/>
              <p:nvPr/>
            </p:nvGrpSpPr>
            <p:grpSpPr>
              <a:xfrm>
                <a:off x="6918284" y="1546053"/>
                <a:ext cx="92116" cy="124938"/>
                <a:chOff x="7293260" y="1576521"/>
                <a:chExt cx="165734" cy="224789"/>
              </a:xfrm>
            </p:grpSpPr>
            <p:sp>
              <p:nvSpPr>
                <p:cNvPr id="901" name="正方形/長方形 900"/>
                <p:cNvSpPr/>
                <p:nvPr/>
              </p:nvSpPr>
              <p:spPr bwMode="auto">
                <a:xfrm>
                  <a:off x="7293260" y="1576521"/>
                  <a:ext cx="4571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2" name="正方形/長方形 901"/>
                <p:cNvSpPr/>
                <p:nvPr/>
              </p:nvSpPr>
              <p:spPr bwMode="auto">
                <a:xfrm>
                  <a:off x="7293260" y="1637481"/>
                  <a:ext cx="4571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3" name="正方形/長方形 902"/>
                <p:cNvSpPr/>
                <p:nvPr/>
              </p:nvSpPr>
              <p:spPr bwMode="auto">
                <a:xfrm>
                  <a:off x="7293260" y="1698441"/>
                  <a:ext cx="4571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4" name="正方形/長方形 903"/>
                <p:cNvSpPr/>
                <p:nvPr/>
              </p:nvSpPr>
              <p:spPr bwMode="auto">
                <a:xfrm>
                  <a:off x="7352315" y="1576521"/>
                  <a:ext cx="4571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5" name="正方形/長方形 904"/>
                <p:cNvSpPr/>
                <p:nvPr/>
              </p:nvSpPr>
              <p:spPr bwMode="auto">
                <a:xfrm>
                  <a:off x="7352315" y="1637481"/>
                  <a:ext cx="4571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6" name="正方形/長方形 905"/>
                <p:cNvSpPr/>
                <p:nvPr/>
              </p:nvSpPr>
              <p:spPr bwMode="auto">
                <a:xfrm>
                  <a:off x="7352315" y="1698441"/>
                  <a:ext cx="4571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7" name="正方形/長方形 906"/>
                <p:cNvSpPr/>
                <p:nvPr/>
              </p:nvSpPr>
              <p:spPr bwMode="auto">
                <a:xfrm>
                  <a:off x="7413275" y="1576521"/>
                  <a:ext cx="4571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8" name="正方形/長方形 907"/>
                <p:cNvSpPr/>
                <p:nvPr/>
              </p:nvSpPr>
              <p:spPr bwMode="auto">
                <a:xfrm>
                  <a:off x="7413275" y="1637481"/>
                  <a:ext cx="4571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9" name="正方形/長方形 908"/>
                <p:cNvSpPr/>
                <p:nvPr/>
              </p:nvSpPr>
              <p:spPr bwMode="auto">
                <a:xfrm>
                  <a:off x="7413275" y="1698441"/>
                  <a:ext cx="4571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0" name="正方形/長方形 909"/>
                <p:cNvSpPr/>
                <p:nvPr/>
              </p:nvSpPr>
              <p:spPr bwMode="auto">
                <a:xfrm>
                  <a:off x="7293260" y="1755591"/>
                  <a:ext cx="45719" cy="45719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1" name="正方形/長方形 910"/>
                <p:cNvSpPr/>
                <p:nvPr/>
              </p:nvSpPr>
              <p:spPr bwMode="auto">
                <a:xfrm>
                  <a:off x="7352315" y="1755591"/>
                  <a:ext cx="4571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2" name="正方形/長方形 911"/>
                <p:cNvSpPr/>
                <p:nvPr/>
              </p:nvSpPr>
              <p:spPr bwMode="auto">
                <a:xfrm>
                  <a:off x="7413275" y="1755591"/>
                  <a:ext cx="45719" cy="45719"/>
                </a:xfrm>
                <a:prstGeom prst="rect">
                  <a:avLst/>
                </a:pr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54" name="グループ化 1353"/>
            <p:cNvGrpSpPr/>
            <p:nvPr/>
          </p:nvGrpSpPr>
          <p:grpSpPr>
            <a:xfrm>
              <a:off x="6547040" y="4998280"/>
              <a:ext cx="510491" cy="1373138"/>
              <a:chOff x="1037436" y="1002324"/>
              <a:chExt cx="553771" cy="1489553"/>
            </a:xfrm>
            <a:solidFill>
              <a:schemeClr val="tx1"/>
            </a:solidFill>
          </p:grpSpPr>
          <p:grpSp>
            <p:nvGrpSpPr>
              <p:cNvPr id="1363" name="グループ化 1362"/>
              <p:cNvGrpSpPr/>
              <p:nvPr/>
            </p:nvGrpSpPr>
            <p:grpSpPr>
              <a:xfrm>
                <a:off x="1097813" y="1002324"/>
                <a:ext cx="431815" cy="1489553"/>
                <a:chOff x="453577" y="1176679"/>
                <a:chExt cx="368073" cy="1269675"/>
              </a:xfrm>
              <a:grpFill/>
            </p:grpSpPr>
            <p:sp>
              <p:nvSpPr>
                <p:cNvPr id="1366" name="円/楕円 1365"/>
                <p:cNvSpPr/>
                <p:nvPr/>
              </p:nvSpPr>
              <p:spPr bwMode="auto">
                <a:xfrm>
                  <a:off x="488128" y="1176679"/>
                  <a:ext cx="298971" cy="298971"/>
                </a:xfrm>
                <a:prstGeom prst="ellipse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7" name="片側の 2 つの角を丸めた四角形 1366"/>
                <p:cNvSpPr/>
                <p:nvPr/>
              </p:nvSpPr>
              <p:spPr bwMode="auto">
                <a:xfrm>
                  <a:off x="453577" y="1441719"/>
                  <a:ext cx="368073" cy="543166"/>
                </a:xfrm>
                <a:prstGeom prst="round2SameRect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8" name="台形 1367"/>
                <p:cNvSpPr/>
                <p:nvPr/>
              </p:nvSpPr>
              <p:spPr bwMode="auto">
                <a:xfrm rot="10800000">
                  <a:off x="488127" y="1984884"/>
                  <a:ext cx="149485" cy="461470"/>
                </a:xfrm>
                <a:prstGeom prst="trapezoid">
                  <a:avLst>
                    <a:gd name="adj" fmla="val 19902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9" name="台形 1368"/>
                <p:cNvSpPr/>
                <p:nvPr/>
              </p:nvSpPr>
              <p:spPr bwMode="auto">
                <a:xfrm rot="10800000">
                  <a:off x="635447" y="1984884"/>
                  <a:ext cx="149485" cy="461470"/>
                </a:xfrm>
                <a:prstGeom prst="trapezoid">
                  <a:avLst>
                    <a:gd name="adj" fmla="val 19902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64" name="角丸四角形 1363"/>
              <p:cNvSpPr/>
              <p:nvPr/>
            </p:nvSpPr>
            <p:spPr bwMode="auto">
              <a:xfrm rot="17537433">
                <a:off x="884105" y="1461941"/>
                <a:ext cx="435020" cy="128357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5" name="角丸四角形 1364"/>
              <p:cNvSpPr/>
              <p:nvPr/>
            </p:nvSpPr>
            <p:spPr bwMode="auto">
              <a:xfrm rot="4062567" flipH="1">
                <a:off x="1309519" y="1461941"/>
                <a:ext cx="435020" cy="128357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38345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132</Words>
  <Application>Microsoft Office PowerPoint</Application>
  <PresentationFormat>A4 210 x 297 mm</PresentationFormat>
  <Paragraphs>42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pptx261_ATM利用イメージ</dc:title>
  <dc:subject>pptx261_ATM利用イメージ</dc:subject>
  <dc:creator>http://www.digipot.net</dc:creator>
  <cp:lastModifiedBy/>
  <cp:revision>1</cp:revision>
  <dcterms:created xsi:type="dcterms:W3CDTF">2014-01-30T05:12:09Z</dcterms:created>
  <dcterms:modified xsi:type="dcterms:W3CDTF">2015-01-23T05:07:51Z</dcterms:modified>
  <cp:category/>
  <cp:version>1</cp:version>
</cp:coreProperties>
</file>